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1" d="100"/>
          <a:sy n="81" d="100"/>
        </p:scale>
        <p:origin x="-3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CC312-3DA2-495E-AC2C-3987D8F6F33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ru-RU"/>
        </a:p>
      </dgm:t>
    </dgm:pt>
    <dgm:pt modelId="{A80C39DE-C6E2-462D-B056-A8C0DE2988DF}">
      <dgm:prSet phldrT="[Текст]" custT="1"/>
      <dgm:spPr/>
      <dgm:t>
        <a:bodyPr/>
        <a:lstStyle/>
        <a:p>
          <a:r>
            <a:rPr lang="uk-UA" sz="2900" b="1" u="sng" dirty="0" smtClean="0"/>
            <a:t>Традиційні </a:t>
          </a:r>
        </a:p>
        <a:p>
          <a:r>
            <a:rPr lang="uk-UA" sz="2900" b="1" u="sng" dirty="0" smtClean="0"/>
            <a:t>лекції</a:t>
          </a:r>
          <a:endParaRPr lang="ru-RU" sz="2900" b="1" u="sng" dirty="0"/>
        </a:p>
      </dgm:t>
    </dgm:pt>
    <dgm:pt modelId="{FE8A1EC6-4D4E-47B1-AB4A-040C4582F7AD}" type="parTrans" cxnId="{A1426ADC-8039-457F-90B7-C57191CAE936}">
      <dgm:prSet/>
      <dgm:spPr/>
      <dgm:t>
        <a:bodyPr/>
        <a:lstStyle/>
        <a:p>
          <a:endParaRPr lang="ru-RU"/>
        </a:p>
      </dgm:t>
    </dgm:pt>
    <dgm:pt modelId="{8761BB5A-08D5-4972-B16B-D0B595BDDE15}" type="sibTrans" cxnId="{A1426ADC-8039-457F-90B7-C57191CAE936}">
      <dgm:prSet/>
      <dgm:spPr/>
      <dgm:t>
        <a:bodyPr/>
        <a:lstStyle/>
        <a:p>
          <a:endParaRPr lang="ru-RU"/>
        </a:p>
      </dgm:t>
    </dgm:pt>
    <dgm:pt modelId="{A6FC0616-F33E-4385-A3B1-ED7ADB73A90B}">
      <dgm:prSet phldrT="[Текст]" custT="1"/>
      <dgm:spPr/>
      <dgm:t>
        <a:bodyPr/>
        <a:lstStyle/>
        <a:p>
          <a:r>
            <a:rPr lang="uk-UA" sz="1700" b="1" dirty="0" smtClean="0"/>
            <a:t>Вступна</a:t>
          </a:r>
          <a:endParaRPr lang="ru-RU" sz="1700" b="1" dirty="0"/>
        </a:p>
      </dgm:t>
    </dgm:pt>
    <dgm:pt modelId="{AA6B9295-028B-4044-8B4B-C3AC42CE7BFA}" type="parTrans" cxnId="{14493492-FDE7-4C50-94CF-828084CDD8DD}">
      <dgm:prSet/>
      <dgm:spPr/>
      <dgm:t>
        <a:bodyPr/>
        <a:lstStyle/>
        <a:p>
          <a:endParaRPr lang="ru-RU"/>
        </a:p>
      </dgm:t>
    </dgm:pt>
    <dgm:pt modelId="{D40560C9-C1B1-4DC8-864E-4EB81272F9A4}" type="sibTrans" cxnId="{14493492-FDE7-4C50-94CF-828084CDD8DD}">
      <dgm:prSet/>
      <dgm:spPr/>
      <dgm:t>
        <a:bodyPr/>
        <a:lstStyle/>
        <a:p>
          <a:endParaRPr lang="ru-RU"/>
        </a:p>
      </dgm:t>
    </dgm:pt>
    <dgm:pt modelId="{8134D985-69BA-4416-A77D-AB18F20F6B61}">
      <dgm:prSet phldrT="[Текст]" custT="1"/>
      <dgm:spPr/>
      <dgm:t>
        <a:bodyPr/>
        <a:lstStyle/>
        <a:p>
          <a:r>
            <a:rPr lang="uk-UA" sz="1400" b="1" dirty="0" smtClean="0"/>
            <a:t>Узагальнююча</a:t>
          </a:r>
          <a:endParaRPr lang="ru-RU" sz="1400" b="1" dirty="0"/>
        </a:p>
      </dgm:t>
    </dgm:pt>
    <dgm:pt modelId="{BED6049A-E00E-4044-9A2F-A8241978A829}" type="parTrans" cxnId="{DDF8D388-EA84-42A2-8EE9-A89605521C56}">
      <dgm:prSet/>
      <dgm:spPr/>
      <dgm:t>
        <a:bodyPr/>
        <a:lstStyle/>
        <a:p>
          <a:endParaRPr lang="ru-RU"/>
        </a:p>
      </dgm:t>
    </dgm:pt>
    <dgm:pt modelId="{195F0851-7365-4E25-8A8C-3B54E9A2A9D3}" type="sibTrans" cxnId="{DDF8D388-EA84-42A2-8EE9-A89605521C56}">
      <dgm:prSet/>
      <dgm:spPr/>
      <dgm:t>
        <a:bodyPr/>
        <a:lstStyle/>
        <a:p>
          <a:endParaRPr lang="ru-RU"/>
        </a:p>
      </dgm:t>
    </dgm:pt>
    <dgm:pt modelId="{D5B53AAF-361F-4FE5-8161-662571C89941}">
      <dgm:prSet phldrT="[Текст]" custT="1"/>
      <dgm:spPr/>
      <dgm:t>
        <a:bodyPr/>
        <a:lstStyle/>
        <a:p>
          <a:r>
            <a:rPr lang="uk-UA" sz="1600" b="1" dirty="0" smtClean="0"/>
            <a:t>Підсумкова</a:t>
          </a:r>
          <a:endParaRPr lang="ru-RU" sz="1600" b="1" dirty="0"/>
        </a:p>
      </dgm:t>
    </dgm:pt>
    <dgm:pt modelId="{D22C5327-21B9-4A54-95D6-957178900564}" type="parTrans" cxnId="{777957F3-EEF6-4357-9E72-C7D1556EA160}">
      <dgm:prSet/>
      <dgm:spPr/>
      <dgm:t>
        <a:bodyPr/>
        <a:lstStyle/>
        <a:p>
          <a:endParaRPr lang="ru-RU"/>
        </a:p>
      </dgm:t>
    </dgm:pt>
    <dgm:pt modelId="{A46DF995-2F4F-49D1-B344-D0FA9304BF76}" type="sibTrans" cxnId="{777957F3-EEF6-4357-9E72-C7D1556EA160}">
      <dgm:prSet/>
      <dgm:spPr/>
      <dgm:t>
        <a:bodyPr/>
        <a:lstStyle/>
        <a:p>
          <a:endParaRPr lang="ru-RU"/>
        </a:p>
      </dgm:t>
    </dgm:pt>
    <dgm:pt modelId="{D6E2BA55-F91A-4FBC-B894-91149E2FA00C}">
      <dgm:prSet phldrT="[Текст]" custT="1"/>
      <dgm:spPr/>
      <dgm:t>
        <a:bodyPr/>
        <a:lstStyle/>
        <a:p>
          <a:r>
            <a:rPr lang="uk-UA" sz="1800" b="1" dirty="0" smtClean="0"/>
            <a:t>Оглядова</a:t>
          </a:r>
          <a:endParaRPr lang="ru-RU" sz="1800" b="1" dirty="0"/>
        </a:p>
      </dgm:t>
    </dgm:pt>
    <dgm:pt modelId="{602D3690-02B9-42F1-9FFC-C29E9A2D930A}" type="parTrans" cxnId="{C95091CE-A56D-40DC-B21B-EBD515DD3060}">
      <dgm:prSet/>
      <dgm:spPr/>
      <dgm:t>
        <a:bodyPr/>
        <a:lstStyle/>
        <a:p>
          <a:endParaRPr lang="ru-RU"/>
        </a:p>
      </dgm:t>
    </dgm:pt>
    <dgm:pt modelId="{2A1D974B-3EDA-469D-B618-63FF802022FA}" type="sibTrans" cxnId="{C95091CE-A56D-40DC-B21B-EBD515DD3060}">
      <dgm:prSet/>
      <dgm:spPr/>
      <dgm:t>
        <a:bodyPr/>
        <a:lstStyle/>
        <a:p>
          <a:endParaRPr lang="ru-RU"/>
        </a:p>
      </dgm:t>
    </dgm:pt>
    <dgm:pt modelId="{DE9A3CFB-09FA-48D0-BD6C-AF231B9473DF}">
      <dgm:prSet phldrT="[Текст]" custT="1"/>
      <dgm:spPr/>
      <dgm:t>
        <a:bodyPr/>
        <a:lstStyle/>
        <a:p>
          <a:r>
            <a:rPr lang="uk-UA" sz="1700" b="1" dirty="0" smtClean="0"/>
            <a:t>Ознайомча</a:t>
          </a:r>
          <a:endParaRPr lang="ru-RU" sz="1700" b="1" dirty="0"/>
        </a:p>
      </dgm:t>
    </dgm:pt>
    <dgm:pt modelId="{75AD81F6-426D-4A8F-B6FC-65D8A019C86C}" type="parTrans" cxnId="{F6AD9B62-A757-4FDC-B4DE-3A3906676C48}">
      <dgm:prSet/>
      <dgm:spPr/>
      <dgm:t>
        <a:bodyPr/>
        <a:lstStyle/>
        <a:p>
          <a:endParaRPr lang="ru-RU"/>
        </a:p>
      </dgm:t>
    </dgm:pt>
    <dgm:pt modelId="{BD3D24E0-FB06-44D2-99A3-90735974B370}" type="sibTrans" cxnId="{F6AD9B62-A757-4FDC-B4DE-3A3906676C48}">
      <dgm:prSet/>
      <dgm:spPr/>
      <dgm:t>
        <a:bodyPr/>
        <a:lstStyle/>
        <a:p>
          <a:endParaRPr lang="ru-RU"/>
        </a:p>
      </dgm:t>
    </dgm:pt>
    <dgm:pt modelId="{7584B590-2961-4FAE-BDEF-BA9C86B05319}">
      <dgm:prSet phldrT="[Текст]" custT="1"/>
      <dgm:spPr/>
      <dgm:t>
        <a:bodyPr/>
        <a:lstStyle/>
        <a:p>
          <a:r>
            <a:rPr lang="uk-UA" sz="1700" b="1" dirty="0" err="1" smtClean="0"/>
            <a:t>Настановча</a:t>
          </a:r>
          <a:endParaRPr lang="ru-RU" sz="1700" b="1" dirty="0"/>
        </a:p>
      </dgm:t>
    </dgm:pt>
    <dgm:pt modelId="{66B28626-B5CC-4396-9053-94B328E7F9FF}" type="parTrans" cxnId="{F8ABA97A-4655-47F3-8314-D99DA806A35E}">
      <dgm:prSet/>
      <dgm:spPr/>
      <dgm:t>
        <a:bodyPr/>
        <a:lstStyle/>
        <a:p>
          <a:endParaRPr lang="ru-RU"/>
        </a:p>
      </dgm:t>
    </dgm:pt>
    <dgm:pt modelId="{651A8408-DF5C-4CEC-88E1-EC07CB1B2CC5}" type="sibTrans" cxnId="{F8ABA97A-4655-47F3-8314-D99DA806A35E}">
      <dgm:prSet/>
      <dgm:spPr/>
      <dgm:t>
        <a:bodyPr/>
        <a:lstStyle/>
        <a:p>
          <a:endParaRPr lang="ru-RU"/>
        </a:p>
      </dgm:t>
    </dgm:pt>
    <dgm:pt modelId="{19843F12-AFFD-4310-AAD7-76EC90778F90}">
      <dgm:prSet phldrT="[Текст]" custT="1"/>
      <dgm:spPr/>
      <dgm:t>
        <a:bodyPr/>
        <a:lstStyle/>
        <a:p>
          <a:r>
            <a:rPr lang="uk-UA" sz="1600" b="1" dirty="0" smtClean="0"/>
            <a:t>Інструктивна</a:t>
          </a:r>
          <a:endParaRPr lang="ru-RU" sz="1600" b="1" dirty="0"/>
        </a:p>
      </dgm:t>
    </dgm:pt>
    <dgm:pt modelId="{6CDD2361-1FEC-458F-B4CF-F28AF977736D}" type="parTrans" cxnId="{13B8D3D2-45DC-43F2-89DD-FDA44446478B}">
      <dgm:prSet/>
      <dgm:spPr/>
      <dgm:t>
        <a:bodyPr/>
        <a:lstStyle/>
        <a:p>
          <a:endParaRPr lang="ru-RU"/>
        </a:p>
      </dgm:t>
    </dgm:pt>
    <dgm:pt modelId="{EE5B77FC-0955-4F9A-9C4F-2785676CAC66}" type="sibTrans" cxnId="{13B8D3D2-45DC-43F2-89DD-FDA44446478B}">
      <dgm:prSet/>
      <dgm:spPr/>
      <dgm:t>
        <a:bodyPr/>
        <a:lstStyle/>
        <a:p>
          <a:endParaRPr lang="ru-RU"/>
        </a:p>
      </dgm:t>
    </dgm:pt>
    <dgm:pt modelId="{B8EB4110-1879-45B2-ABBB-D793BA0A8564}">
      <dgm:prSet phldrT="[Текст]" custT="1"/>
      <dgm:spPr/>
      <dgm:t>
        <a:bodyPr/>
        <a:lstStyle/>
        <a:p>
          <a:r>
            <a:rPr lang="uk-UA" sz="1300" b="1" dirty="0" smtClean="0"/>
            <a:t>Інформаційна</a:t>
          </a:r>
          <a:endParaRPr lang="ru-RU" sz="1300" b="1" dirty="0"/>
        </a:p>
      </dgm:t>
    </dgm:pt>
    <dgm:pt modelId="{2E63C23C-83B4-4249-A1FB-CA2E393B61C7}" type="parTrans" cxnId="{CF7636CB-2FE7-4339-A4BD-EFACD6E7B143}">
      <dgm:prSet/>
      <dgm:spPr/>
      <dgm:t>
        <a:bodyPr/>
        <a:lstStyle/>
        <a:p>
          <a:endParaRPr lang="ru-RU"/>
        </a:p>
      </dgm:t>
    </dgm:pt>
    <dgm:pt modelId="{833BAC26-AFE9-4D75-9B8C-EA1E7616B7D9}" type="sibTrans" cxnId="{CF7636CB-2FE7-4339-A4BD-EFACD6E7B143}">
      <dgm:prSet/>
      <dgm:spPr/>
      <dgm:t>
        <a:bodyPr/>
        <a:lstStyle/>
        <a:p>
          <a:endParaRPr lang="ru-RU"/>
        </a:p>
      </dgm:t>
    </dgm:pt>
    <dgm:pt modelId="{AD160658-86B0-4C66-B8E3-DD4F48615C27}">
      <dgm:prSet phldrT="[Текст]" custT="1"/>
      <dgm:spPr/>
      <dgm:t>
        <a:bodyPr/>
        <a:lstStyle/>
        <a:p>
          <a:r>
            <a:rPr lang="uk-UA" sz="1300" b="1" dirty="0" smtClean="0"/>
            <a:t>Методологічна</a:t>
          </a:r>
          <a:endParaRPr lang="ru-RU" sz="1300" b="1" dirty="0"/>
        </a:p>
      </dgm:t>
    </dgm:pt>
    <dgm:pt modelId="{154E6584-1982-4D4A-9F07-9CFD0D5C5570}" type="parTrans" cxnId="{6D0D583B-D581-4CAD-8EAF-791111A3D92A}">
      <dgm:prSet/>
      <dgm:spPr/>
      <dgm:t>
        <a:bodyPr/>
        <a:lstStyle/>
        <a:p>
          <a:endParaRPr lang="ru-RU"/>
        </a:p>
      </dgm:t>
    </dgm:pt>
    <dgm:pt modelId="{BD46285E-6D7A-4A99-87B8-A94929126751}" type="sibTrans" cxnId="{6D0D583B-D581-4CAD-8EAF-791111A3D92A}">
      <dgm:prSet/>
      <dgm:spPr/>
      <dgm:t>
        <a:bodyPr/>
        <a:lstStyle/>
        <a:p>
          <a:endParaRPr lang="ru-RU"/>
        </a:p>
      </dgm:t>
    </dgm:pt>
    <dgm:pt modelId="{42C7392A-1435-48D9-A1C0-292292511D50}" type="pres">
      <dgm:prSet presAssocID="{07CCC312-3DA2-495E-AC2C-3987D8F6F338}" presName="Name0" presStyleCnt="0">
        <dgm:presLayoutVars>
          <dgm:chMax val="1"/>
          <dgm:dir/>
          <dgm:animLvl val="ctr"/>
          <dgm:resizeHandles val="exact"/>
        </dgm:presLayoutVars>
      </dgm:prSet>
      <dgm:spPr/>
      <dgm:t>
        <a:bodyPr/>
        <a:lstStyle/>
        <a:p>
          <a:endParaRPr lang="ru-RU"/>
        </a:p>
      </dgm:t>
    </dgm:pt>
    <dgm:pt modelId="{1396A968-9528-4B2E-BE42-A8C108C27FC3}" type="pres">
      <dgm:prSet presAssocID="{A80C39DE-C6E2-462D-B056-A8C0DE2988DF}" presName="centerShape" presStyleLbl="node0" presStyleIdx="0" presStyleCnt="1" custScaleX="170407"/>
      <dgm:spPr/>
      <dgm:t>
        <a:bodyPr/>
        <a:lstStyle/>
        <a:p>
          <a:endParaRPr lang="ru-RU"/>
        </a:p>
      </dgm:t>
    </dgm:pt>
    <dgm:pt modelId="{83646CFD-49BF-410A-858B-981B9AD3DAE2}" type="pres">
      <dgm:prSet presAssocID="{A6FC0616-F33E-4385-A3B1-ED7ADB73A90B}" presName="node" presStyleLbl="node1" presStyleIdx="0" presStyleCnt="9" custScaleX="154648">
        <dgm:presLayoutVars>
          <dgm:bulletEnabled val="1"/>
        </dgm:presLayoutVars>
      </dgm:prSet>
      <dgm:spPr/>
      <dgm:t>
        <a:bodyPr/>
        <a:lstStyle/>
        <a:p>
          <a:endParaRPr lang="ru-RU"/>
        </a:p>
      </dgm:t>
    </dgm:pt>
    <dgm:pt modelId="{967DD490-CAA8-417E-83F0-C1115807E642}" type="pres">
      <dgm:prSet presAssocID="{A6FC0616-F33E-4385-A3B1-ED7ADB73A90B}" presName="dummy" presStyleCnt="0"/>
      <dgm:spPr/>
    </dgm:pt>
    <dgm:pt modelId="{0F4938AB-BDE5-4036-A81A-E283F14ABE47}" type="pres">
      <dgm:prSet presAssocID="{D40560C9-C1B1-4DC8-864E-4EB81272F9A4}" presName="sibTrans" presStyleLbl="sibTrans2D1" presStyleIdx="0" presStyleCnt="9"/>
      <dgm:spPr/>
      <dgm:t>
        <a:bodyPr/>
        <a:lstStyle/>
        <a:p>
          <a:endParaRPr lang="ru-RU"/>
        </a:p>
      </dgm:t>
    </dgm:pt>
    <dgm:pt modelId="{DB849189-F9C1-4A98-A6EE-52AD6FC249F4}" type="pres">
      <dgm:prSet presAssocID="{DE9A3CFB-09FA-48D0-BD6C-AF231B9473DF}" presName="node" presStyleLbl="node1" presStyleIdx="1" presStyleCnt="9" custScaleX="149295" custRadScaleRad="102560" custRadScaleInc="18145">
        <dgm:presLayoutVars>
          <dgm:bulletEnabled val="1"/>
        </dgm:presLayoutVars>
      </dgm:prSet>
      <dgm:spPr/>
      <dgm:t>
        <a:bodyPr/>
        <a:lstStyle/>
        <a:p>
          <a:endParaRPr lang="ru-RU"/>
        </a:p>
      </dgm:t>
    </dgm:pt>
    <dgm:pt modelId="{456BD4B6-A3DA-4F4E-831E-A4BDC943C585}" type="pres">
      <dgm:prSet presAssocID="{DE9A3CFB-09FA-48D0-BD6C-AF231B9473DF}" presName="dummy" presStyleCnt="0"/>
      <dgm:spPr/>
    </dgm:pt>
    <dgm:pt modelId="{E27F7DD5-0DB7-490E-B6E8-9578FC7BC681}" type="pres">
      <dgm:prSet presAssocID="{BD3D24E0-FB06-44D2-99A3-90735974B370}" presName="sibTrans" presStyleLbl="sibTrans2D1" presStyleIdx="1" presStyleCnt="9"/>
      <dgm:spPr/>
      <dgm:t>
        <a:bodyPr/>
        <a:lstStyle/>
        <a:p>
          <a:endParaRPr lang="ru-RU"/>
        </a:p>
      </dgm:t>
    </dgm:pt>
    <dgm:pt modelId="{A2121C29-C6A1-47E6-B8D0-37AA214580A0}" type="pres">
      <dgm:prSet presAssocID="{7584B590-2961-4FAE-BDEF-BA9C86B05319}" presName="node" presStyleLbl="node1" presStyleIdx="2" presStyleCnt="9" custScaleX="156055">
        <dgm:presLayoutVars>
          <dgm:bulletEnabled val="1"/>
        </dgm:presLayoutVars>
      </dgm:prSet>
      <dgm:spPr/>
      <dgm:t>
        <a:bodyPr/>
        <a:lstStyle/>
        <a:p>
          <a:endParaRPr lang="ru-RU"/>
        </a:p>
      </dgm:t>
    </dgm:pt>
    <dgm:pt modelId="{F07CD25A-C551-42DB-BEC8-6E6A93385AA0}" type="pres">
      <dgm:prSet presAssocID="{7584B590-2961-4FAE-BDEF-BA9C86B05319}" presName="dummy" presStyleCnt="0"/>
      <dgm:spPr/>
    </dgm:pt>
    <dgm:pt modelId="{B5C9D363-9931-447E-9B08-436EC09EC182}" type="pres">
      <dgm:prSet presAssocID="{651A8408-DF5C-4CEC-88E1-EC07CB1B2CC5}" presName="sibTrans" presStyleLbl="sibTrans2D1" presStyleIdx="2" presStyleCnt="9"/>
      <dgm:spPr/>
      <dgm:t>
        <a:bodyPr/>
        <a:lstStyle/>
        <a:p>
          <a:endParaRPr lang="ru-RU"/>
        </a:p>
      </dgm:t>
    </dgm:pt>
    <dgm:pt modelId="{0BE4ACFC-A564-48C1-AFA1-D3636BFFF25C}" type="pres">
      <dgm:prSet presAssocID="{19843F12-AFFD-4310-AAD7-76EC90778F90}" presName="node" presStyleLbl="node1" presStyleIdx="3" presStyleCnt="9" custScaleX="160639">
        <dgm:presLayoutVars>
          <dgm:bulletEnabled val="1"/>
        </dgm:presLayoutVars>
      </dgm:prSet>
      <dgm:spPr/>
      <dgm:t>
        <a:bodyPr/>
        <a:lstStyle/>
        <a:p>
          <a:endParaRPr lang="ru-RU"/>
        </a:p>
      </dgm:t>
    </dgm:pt>
    <dgm:pt modelId="{1EA74997-500D-45F3-9A3E-19D44F2D0EF1}" type="pres">
      <dgm:prSet presAssocID="{19843F12-AFFD-4310-AAD7-76EC90778F90}" presName="dummy" presStyleCnt="0"/>
      <dgm:spPr/>
    </dgm:pt>
    <dgm:pt modelId="{BB054BA2-428A-40D3-87AD-16EF9BE44C41}" type="pres">
      <dgm:prSet presAssocID="{EE5B77FC-0955-4F9A-9C4F-2785676CAC66}" presName="sibTrans" presStyleLbl="sibTrans2D1" presStyleIdx="3" presStyleCnt="9"/>
      <dgm:spPr/>
      <dgm:t>
        <a:bodyPr/>
        <a:lstStyle/>
        <a:p>
          <a:endParaRPr lang="ru-RU"/>
        </a:p>
      </dgm:t>
    </dgm:pt>
    <dgm:pt modelId="{F899C85A-9B9F-4678-A42B-6EF684604B26}" type="pres">
      <dgm:prSet presAssocID="{B8EB4110-1879-45B2-ABBB-D793BA0A8564}" presName="node" presStyleLbl="node1" presStyleIdx="4" presStyleCnt="9" custScaleX="151084" custRadScaleRad="102406" custRadScaleInc="-24459">
        <dgm:presLayoutVars>
          <dgm:bulletEnabled val="1"/>
        </dgm:presLayoutVars>
      </dgm:prSet>
      <dgm:spPr/>
      <dgm:t>
        <a:bodyPr/>
        <a:lstStyle/>
        <a:p>
          <a:endParaRPr lang="ru-RU"/>
        </a:p>
      </dgm:t>
    </dgm:pt>
    <dgm:pt modelId="{0449F5CE-6F96-41D5-9DB0-96962096732D}" type="pres">
      <dgm:prSet presAssocID="{B8EB4110-1879-45B2-ABBB-D793BA0A8564}" presName="dummy" presStyleCnt="0"/>
      <dgm:spPr/>
    </dgm:pt>
    <dgm:pt modelId="{0FCB05E5-7EB5-467F-84BE-51A6146DA226}" type="pres">
      <dgm:prSet presAssocID="{833BAC26-AFE9-4D75-9B8C-EA1E7616B7D9}" presName="sibTrans" presStyleLbl="sibTrans2D1" presStyleIdx="4" presStyleCnt="9"/>
      <dgm:spPr/>
      <dgm:t>
        <a:bodyPr/>
        <a:lstStyle/>
        <a:p>
          <a:endParaRPr lang="ru-RU"/>
        </a:p>
      </dgm:t>
    </dgm:pt>
    <dgm:pt modelId="{EA3E2BF3-0BA5-4C49-B894-D24E334D78DC}" type="pres">
      <dgm:prSet presAssocID="{AD160658-86B0-4C66-B8E3-DD4F48615C27}" presName="node" presStyleLbl="node1" presStyleIdx="5" presStyleCnt="9" custScaleX="149086">
        <dgm:presLayoutVars>
          <dgm:bulletEnabled val="1"/>
        </dgm:presLayoutVars>
      </dgm:prSet>
      <dgm:spPr/>
      <dgm:t>
        <a:bodyPr/>
        <a:lstStyle/>
        <a:p>
          <a:endParaRPr lang="ru-RU"/>
        </a:p>
      </dgm:t>
    </dgm:pt>
    <dgm:pt modelId="{E1A956BF-8CF0-4DED-9CC8-F32AAA2BEE4D}" type="pres">
      <dgm:prSet presAssocID="{AD160658-86B0-4C66-B8E3-DD4F48615C27}" presName="dummy" presStyleCnt="0"/>
      <dgm:spPr/>
    </dgm:pt>
    <dgm:pt modelId="{4D1D53F5-F165-42BB-B7C2-55B40FC35B94}" type="pres">
      <dgm:prSet presAssocID="{BD46285E-6D7A-4A99-87B8-A94929126751}" presName="sibTrans" presStyleLbl="sibTrans2D1" presStyleIdx="5" presStyleCnt="9"/>
      <dgm:spPr/>
      <dgm:t>
        <a:bodyPr/>
        <a:lstStyle/>
        <a:p>
          <a:endParaRPr lang="ru-RU"/>
        </a:p>
      </dgm:t>
    </dgm:pt>
    <dgm:pt modelId="{0393E81B-FE9E-4E1C-B3EA-0ABB00354B99}" type="pres">
      <dgm:prSet presAssocID="{8134D985-69BA-4416-A77D-AB18F20F6B61}" presName="node" presStyleLbl="node1" presStyleIdx="6" presStyleCnt="9" custScaleX="154141" custRadScaleRad="99446" custRadScaleInc="16238">
        <dgm:presLayoutVars>
          <dgm:bulletEnabled val="1"/>
        </dgm:presLayoutVars>
      </dgm:prSet>
      <dgm:spPr/>
      <dgm:t>
        <a:bodyPr/>
        <a:lstStyle/>
        <a:p>
          <a:endParaRPr lang="ru-RU"/>
        </a:p>
      </dgm:t>
    </dgm:pt>
    <dgm:pt modelId="{CFA06552-4A57-4F7A-AA23-BA53823D8677}" type="pres">
      <dgm:prSet presAssocID="{8134D985-69BA-4416-A77D-AB18F20F6B61}" presName="dummy" presStyleCnt="0"/>
      <dgm:spPr/>
    </dgm:pt>
    <dgm:pt modelId="{01A290C9-2610-4FD7-8F58-A0F0760308D1}" type="pres">
      <dgm:prSet presAssocID="{195F0851-7365-4E25-8A8C-3B54E9A2A9D3}" presName="sibTrans" presStyleLbl="sibTrans2D1" presStyleIdx="6" presStyleCnt="9"/>
      <dgm:spPr/>
      <dgm:t>
        <a:bodyPr/>
        <a:lstStyle/>
        <a:p>
          <a:endParaRPr lang="ru-RU"/>
        </a:p>
      </dgm:t>
    </dgm:pt>
    <dgm:pt modelId="{285C27ED-3006-41AA-9DDC-5F3FE7266962}" type="pres">
      <dgm:prSet presAssocID="{D5B53AAF-361F-4FE5-8161-662571C89941}" presName="node" presStyleLbl="node1" presStyleIdx="7" presStyleCnt="9" custScaleX="142040">
        <dgm:presLayoutVars>
          <dgm:bulletEnabled val="1"/>
        </dgm:presLayoutVars>
      </dgm:prSet>
      <dgm:spPr/>
      <dgm:t>
        <a:bodyPr/>
        <a:lstStyle/>
        <a:p>
          <a:endParaRPr lang="ru-RU"/>
        </a:p>
      </dgm:t>
    </dgm:pt>
    <dgm:pt modelId="{E3140F80-B36B-415C-86A0-8DE3F361F96A}" type="pres">
      <dgm:prSet presAssocID="{D5B53AAF-361F-4FE5-8161-662571C89941}" presName="dummy" presStyleCnt="0"/>
      <dgm:spPr/>
    </dgm:pt>
    <dgm:pt modelId="{C7B31277-6EC2-499C-92A3-3D7F3670D5E6}" type="pres">
      <dgm:prSet presAssocID="{A46DF995-2F4F-49D1-B344-D0FA9304BF76}" presName="sibTrans" presStyleLbl="sibTrans2D1" presStyleIdx="7" presStyleCnt="9"/>
      <dgm:spPr/>
      <dgm:t>
        <a:bodyPr/>
        <a:lstStyle/>
        <a:p>
          <a:endParaRPr lang="ru-RU"/>
        </a:p>
      </dgm:t>
    </dgm:pt>
    <dgm:pt modelId="{B11BF162-09C8-49A8-837B-6009426794BC}" type="pres">
      <dgm:prSet presAssocID="{D6E2BA55-F91A-4FBC-B894-91149E2FA00C}" presName="node" presStyleLbl="node1" presStyleIdx="8" presStyleCnt="9" custScaleX="158806" custRadScaleRad="100972" custRadScaleInc="-19183">
        <dgm:presLayoutVars>
          <dgm:bulletEnabled val="1"/>
        </dgm:presLayoutVars>
      </dgm:prSet>
      <dgm:spPr/>
      <dgm:t>
        <a:bodyPr/>
        <a:lstStyle/>
        <a:p>
          <a:endParaRPr lang="ru-RU"/>
        </a:p>
      </dgm:t>
    </dgm:pt>
    <dgm:pt modelId="{94D32CBD-058F-4FC4-901C-346D3D32025C}" type="pres">
      <dgm:prSet presAssocID="{D6E2BA55-F91A-4FBC-B894-91149E2FA00C}" presName="dummy" presStyleCnt="0"/>
      <dgm:spPr/>
    </dgm:pt>
    <dgm:pt modelId="{1CD8A3B3-1A42-4597-86D4-2DAF61067B98}" type="pres">
      <dgm:prSet presAssocID="{2A1D974B-3EDA-469D-B618-63FF802022FA}" presName="sibTrans" presStyleLbl="sibTrans2D1" presStyleIdx="8" presStyleCnt="9"/>
      <dgm:spPr/>
      <dgm:t>
        <a:bodyPr/>
        <a:lstStyle/>
        <a:p>
          <a:endParaRPr lang="ru-RU"/>
        </a:p>
      </dgm:t>
    </dgm:pt>
  </dgm:ptLst>
  <dgm:cxnLst>
    <dgm:cxn modelId="{13B8D3D2-45DC-43F2-89DD-FDA44446478B}" srcId="{A80C39DE-C6E2-462D-B056-A8C0DE2988DF}" destId="{19843F12-AFFD-4310-AAD7-76EC90778F90}" srcOrd="3" destOrd="0" parTransId="{6CDD2361-1FEC-458F-B4CF-F28AF977736D}" sibTransId="{EE5B77FC-0955-4F9A-9C4F-2785676CAC66}"/>
    <dgm:cxn modelId="{22389414-BD21-4BE7-A8A0-AFAFDF0B4BCD}" type="presOf" srcId="{BD46285E-6D7A-4A99-87B8-A94929126751}" destId="{4D1D53F5-F165-42BB-B7C2-55B40FC35B94}" srcOrd="0" destOrd="0" presId="urn:microsoft.com/office/officeart/2005/8/layout/radial6"/>
    <dgm:cxn modelId="{05752220-1308-4FDC-BCE7-F67B555A89F7}" type="presOf" srcId="{833BAC26-AFE9-4D75-9B8C-EA1E7616B7D9}" destId="{0FCB05E5-7EB5-467F-84BE-51A6146DA226}" srcOrd="0" destOrd="0" presId="urn:microsoft.com/office/officeart/2005/8/layout/radial6"/>
    <dgm:cxn modelId="{F32E4C2C-CE14-4BE6-A674-578CD68CAED0}" type="presOf" srcId="{A46DF995-2F4F-49D1-B344-D0FA9304BF76}" destId="{C7B31277-6EC2-499C-92A3-3D7F3670D5E6}" srcOrd="0" destOrd="0" presId="urn:microsoft.com/office/officeart/2005/8/layout/radial6"/>
    <dgm:cxn modelId="{7FE34F89-E723-4918-BBC8-000D06C3662B}" type="presOf" srcId="{07CCC312-3DA2-495E-AC2C-3987D8F6F338}" destId="{42C7392A-1435-48D9-A1C0-292292511D50}" srcOrd="0" destOrd="0" presId="urn:microsoft.com/office/officeart/2005/8/layout/radial6"/>
    <dgm:cxn modelId="{C08F04C7-0E96-46B6-9F5C-73EA5D773003}" type="presOf" srcId="{A80C39DE-C6E2-462D-B056-A8C0DE2988DF}" destId="{1396A968-9528-4B2E-BE42-A8C108C27FC3}" srcOrd="0" destOrd="0" presId="urn:microsoft.com/office/officeart/2005/8/layout/radial6"/>
    <dgm:cxn modelId="{9AF3953A-2FF5-4582-B53B-9C7FE9EA55E5}" type="presOf" srcId="{DE9A3CFB-09FA-48D0-BD6C-AF231B9473DF}" destId="{DB849189-F9C1-4A98-A6EE-52AD6FC249F4}" srcOrd="0" destOrd="0" presId="urn:microsoft.com/office/officeart/2005/8/layout/radial6"/>
    <dgm:cxn modelId="{6F24E328-834D-4C6F-80F7-8EF41D46F481}" type="presOf" srcId="{2A1D974B-3EDA-469D-B618-63FF802022FA}" destId="{1CD8A3B3-1A42-4597-86D4-2DAF61067B98}" srcOrd="0" destOrd="0" presId="urn:microsoft.com/office/officeart/2005/8/layout/radial6"/>
    <dgm:cxn modelId="{FD95B576-0C28-498C-9200-9CED1E44F7EF}" type="presOf" srcId="{BD3D24E0-FB06-44D2-99A3-90735974B370}" destId="{E27F7DD5-0DB7-490E-B6E8-9578FC7BC681}" srcOrd="0" destOrd="0" presId="urn:microsoft.com/office/officeart/2005/8/layout/radial6"/>
    <dgm:cxn modelId="{C95091CE-A56D-40DC-B21B-EBD515DD3060}" srcId="{A80C39DE-C6E2-462D-B056-A8C0DE2988DF}" destId="{D6E2BA55-F91A-4FBC-B894-91149E2FA00C}" srcOrd="8" destOrd="0" parTransId="{602D3690-02B9-42F1-9FFC-C29E9A2D930A}" sibTransId="{2A1D974B-3EDA-469D-B618-63FF802022FA}"/>
    <dgm:cxn modelId="{D086180F-AD0F-4D65-A978-A69269ED4A89}" type="presOf" srcId="{7584B590-2961-4FAE-BDEF-BA9C86B05319}" destId="{A2121C29-C6A1-47E6-B8D0-37AA214580A0}" srcOrd="0" destOrd="0" presId="urn:microsoft.com/office/officeart/2005/8/layout/radial6"/>
    <dgm:cxn modelId="{0DAB0714-5D0F-4796-9846-5BD1B7617C0C}" type="presOf" srcId="{B8EB4110-1879-45B2-ABBB-D793BA0A8564}" destId="{F899C85A-9B9F-4678-A42B-6EF684604B26}" srcOrd="0" destOrd="0" presId="urn:microsoft.com/office/officeart/2005/8/layout/radial6"/>
    <dgm:cxn modelId="{69F0577E-9D9E-4DCD-B2ED-FBF3F22CC8A1}" type="presOf" srcId="{19843F12-AFFD-4310-AAD7-76EC90778F90}" destId="{0BE4ACFC-A564-48C1-AFA1-D3636BFFF25C}" srcOrd="0" destOrd="0" presId="urn:microsoft.com/office/officeart/2005/8/layout/radial6"/>
    <dgm:cxn modelId="{19C6E58B-56D3-46BA-A790-6F2E96685F55}" type="presOf" srcId="{D6E2BA55-F91A-4FBC-B894-91149E2FA00C}" destId="{B11BF162-09C8-49A8-837B-6009426794BC}" srcOrd="0" destOrd="0" presId="urn:microsoft.com/office/officeart/2005/8/layout/radial6"/>
    <dgm:cxn modelId="{777957F3-EEF6-4357-9E72-C7D1556EA160}" srcId="{A80C39DE-C6E2-462D-B056-A8C0DE2988DF}" destId="{D5B53AAF-361F-4FE5-8161-662571C89941}" srcOrd="7" destOrd="0" parTransId="{D22C5327-21B9-4A54-95D6-957178900564}" sibTransId="{A46DF995-2F4F-49D1-B344-D0FA9304BF76}"/>
    <dgm:cxn modelId="{6DE93903-7245-47D5-BFFD-68393E352EBA}" type="presOf" srcId="{195F0851-7365-4E25-8A8C-3B54E9A2A9D3}" destId="{01A290C9-2610-4FD7-8F58-A0F0760308D1}" srcOrd="0" destOrd="0" presId="urn:microsoft.com/office/officeart/2005/8/layout/radial6"/>
    <dgm:cxn modelId="{F6AD9B62-A757-4FDC-B4DE-3A3906676C48}" srcId="{A80C39DE-C6E2-462D-B056-A8C0DE2988DF}" destId="{DE9A3CFB-09FA-48D0-BD6C-AF231B9473DF}" srcOrd="1" destOrd="0" parTransId="{75AD81F6-426D-4A8F-B6FC-65D8A019C86C}" sibTransId="{BD3D24E0-FB06-44D2-99A3-90735974B370}"/>
    <dgm:cxn modelId="{A351653C-64A3-4989-95C4-B76A239736CA}" type="presOf" srcId="{AD160658-86B0-4C66-B8E3-DD4F48615C27}" destId="{EA3E2BF3-0BA5-4C49-B894-D24E334D78DC}" srcOrd="0" destOrd="0" presId="urn:microsoft.com/office/officeart/2005/8/layout/radial6"/>
    <dgm:cxn modelId="{84A9C0A7-BEE7-4D04-921E-B6C799212C0D}" type="presOf" srcId="{EE5B77FC-0955-4F9A-9C4F-2785676CAC66}" destId="{BB054BA2-428A-40D3-87AD-16EF9BE44C41}" srcOrd="0" destOrd="0" presId="urn:microsoft.com/office/officeart/2005/8/layout/radial6"/>
    <dgm:cxn modelId="{A1426ADC-8039-457F-90B7-C57191CAE936}" srcId="{07CCC312-3DA2-495E-AC2C-3987D8F6F338}" destId="{A80C39DE-C6E2-462D-B056-A8C0DE2988DF}" srcOrd="0" destOrd="0" parTransId="{FE8A1EC6-4D4E-47B1-AB4A-040C4582F7AD}" sibTransId="{8761BB5A-08D5-4972-B16B-D0B595BDDE15}"/>
    <dgm:cxn modelId="{CF7636CB-2FE7-4339-A4BD-EFACD6E7B143}" srcId="{A80C39DE-C6E2-462D-B056-A8C0DE2988DF}" destId="{B8EB4110-1879-45B2-ABBB-D793BA0A8564}" srcOrd="4" destOrd="0" parTransId="{2E63C23C-83B4-4249-A1FB-CA2E393B61C7}" sibTransId="{833BAC26-AFE9-4D75-9B8C-EA1E7616B7D9}"/>
    <dgm:cxn modelId="{6D0D583B-D581-4CAD-8EAF-791111A3D92A}" srcId="{A80C39DE-C6E2-462D-B056-A8C0DE2988DF}" destId="{AD160658-86B0-4C66-B8E3-DD4F48615C27}" srcOrd="5" destOrd="0" parTransId="{154E6584-1982-4D4A-9F07-9CFD0D5C5570}" sibTransId="{BD46285E-6D7A-4A99-87B8-A94929126751}"/>
    <dgm:cxn modelId="{DDF8D388-EA84-42A2-8EE9-A89605521C56}" srcId="{A80C39DE-C6E2-462D-B056-A8C0DE2988DF}" destId="{8134D985-69BA-4416-A77D-AB18F20F6B61}" srcOrd="6" destOrd="0" parTransId="{BED6049A-E00E-4044-9A2F-A8241978A829}" sibTransId="{195F0851-7365-4E25-8A8C-3B54E9A2A9D3}"/>
    <dgm:cxn modelId="{00523701-A234-42EE-BFAB-266AC13CE5AD}" type="presOf" srcId="{8134D985-69BA-4416-A77D-AB18F20F6B61}" destId="{0393E81B-FE9E-4E1C-B3EA-0ABB00354B99}" srcOrd="0" destOrd="0" presId="urn:microsoft.com/office/officeart/2005/8/layout/radial6"/>
    <dgm:cxn modelId="{7127213C-72D4-4634-9907-DE1566BE9CB7}" type="presOf" srcId="{651A8408-DF5C-4CEC-88E1-EC07CB1B2CC5}" destId="{B5C9D363-9931-447E-9B08-436EC09EC182}" srcOrd="0" destOrd="0" presId="urn:microsoft.com/office/officeart/2005/8/layout/radial6"/>
    <dgm:cxn modelId="{F31F0280-970A-44C5-A38F-08BFB2516538}" type="presOf" srcId="{D40560C9-C1B1-4DC8-864E-4EB81272F9A4}" destId="{0F4938AB-BDE5-4036-A81A-E283F14ABE47}" srcOrd="0" destOrd="0" presId="urn:microsoft.com/office/officeart/2005/8/layout/radial6"/>
    <dgm:cxn modelId="{94632AA5-1941-4BC0-920D-7FC2DA811520}" type="presOf" srcId="{D5B53AAF-361F-4FE5-8161-662571C89941}" destId="{285C27ED-3006-41AA-9DDC-5F3FE7266962}" srcOrd="0" destOrd="0" presId="urn:microsoft.com/office/officeart/2005/8/layout/radial6"/>
    <dgm:cxn modelId="{F8ABA97A-4655-47F3-8314-D99DA806A35E}" srcId="{A80C39DE-C6E2-462D-B056-A8C0DE2988DF}" destId="{7584B590-2961-4FAE-BDEF-BA9C86B05319}" srcOrd="2" destOrd="0" parTransId="{66B28626-B5CC-4396-9053-94B328E7F9FF}" sibTransId="{651A8408-DF5C-4CEC-88E1-EC07CB1B2CC5}"/>
    <dgm:cxn modelId="{48DDE8A2-EB72-4C5E-AF5D-6A1D471FE395}" type="presOf" srcId="{A6FC0616-F33E-4385-A3B1-ED7ADB73A90B}" destId="{83646CFD-49BF-410A-858B-981B9AD3DAE2}" srcOrd="0" destOrd="0" presId="urn:microsoft.com/office/officeart/2005/8/layout/radial6"/>
    <dgm:cxn modelId="{14493492-FDE7-4C50-94CF-828084CDD8DD}" srcId="{A80C39DE-C6E2-462D-B056-A8C0DE2988DF}" destId="{A6FC0616-F33E-4385-A3B1-ED7ADB73A90B}" srcOrd="0" destOrd="0" parTransId="{AA6B9295-028B-4044-8B4B-C3AC42CE7BFA}" sibTransId="{D40560C9-C1B1-4DC8-864E-4EB81272F9A4}"/>
    <dgm:cxn modelId="{929A7D30-42BB-4874-B0DC-0246B1F3606E}" type="presParOf" srcId="{42C7392A-1435-48D9-A1C0-292292511D50}" destId="{1396A968-9528-4B2E-BE42-A8C108C27FC3}" srcOrd="0" destOrd="0" presId="urn:microsoft.com/office/officeart/2005/8/layout/radial6"/>
    <dgm:cxn modelId="{CE79DCA0-C1F7-4828-9268-8D973A22D2E7}" type="presParOf" srcId="{42C7392A-1435-48D9-A1C0-292292511D50}" destId="{83646CFD-49BF-410A-858B-981B9AD3DAE2}" srcOrd="1" destOrd="0" presId="urn:microsoft.com/office/officeart/2005/8/layout/radial6"/>
    <dgm:cxn modelId="{58607ECD-C587-495C-B736-2495FCE4D9C3}" type="presParOf" srcId="{42C7392A-1435-48D9-A1C0-292292511D50}" destId="{967DD490-CAA8-417E-83F0-C1115807E642}" srcOrd="2" destOrd="0" presId="urn:microsoft.com/office/officeart/2005/8/layout/radial6"/>
    <dgm:cxn modelId="{668174D7-0A83-454A-9C03-9C4BBB765C49}" type="presParOf" srcId="{42C7392A-1435-48D9-A1C0-292292511D50}" destId="{0F4938AB-BDE5-4036-A81A-E283F14ABE47}" srcOrd="3" destOrd="0" presId="urn:microsoft.com/office/officeart/2005/8/layout/radial6"/>
    <dgm:cxn modelId="{7A0EC994-0E65-475B-97C5-35067FCEF98C}" type="presParOf" srcId="{42C7392A-1435-48D9-A1C0-292292511D50}" destId="{DB849189-F9C1-4A98-A6EE-52AD6FC249F4}" srcOrd="4" destOrd="0" presId="urn:microsoft.com/office/officeart/2005/8/layout/radial6"/>
    <dgm:cxn modelId="{D6CE2A8C-B1A3-4228-83C9-3C04A5413CC7}" type="presParOf" srcId="{42C7392A-1435-48D9-A1C0-292292511D50}" destId="{456BD4B6-A3DA-4F4E-831E-A4BDC943C585}" srcOrd="5" destOrd="0" presId="urn:microsoft.com/office/officeart/2005/8/layout/radial6"/>
    <dgm:cxn modelId="{D6CE9545-2B1C-44A6-8EBB-40306CAC20C6}" type="presParOf" srcId="{42C7392A-1435-48D9-A1C0-292292511D50}" destId="{E27F7DD5-0DB7-490E-B6E8-9578FC7BC681}" srcOrd="6" destOrd="0" presId="urn:microsoft.com/office/officeart/2005/8/layout/radial6"/>
    <dgm:cxn modelId="{EA245D74-EBF7-477C-9FF5-E42836740798}" type="presParOf" srcId="{42C7392A-1435-48D9-A1C0-292292511D50}" destId="{A2121C29-C6A1-47E6-B8D0-37AA214580A0}" srcOrd="7" destOrd="0" presId="urn:microsoft.com/office/officeart/2005/8/layout/radial6"/>
    <dgm:cxn modelId="{5CDDCFC7-5C7F-4A0E-A889-4CCBFE082F01}" type="presParOf" srcId="{42C7392A-1435-48D9-A1C0-292292511D50}" destId="{F07CD25A-C551-42DB-BEC8-6E6A93385AA0}" srcOrd="8" destOrd="0" presId="urn:microsoft.com/office/officeart/2005/8/layout/radial6"/>
    <dgm:cxn modelId="{59AC9DC4-B42F-4C15-956F-9086D22D339E}" type="presParOf" srcId="{42C7392A-1435-48D9-A1C0-292292511D50}" destId="{B5C9D363-9931-447E-9B08-436EC09EC182}" srcOrd="9" destOrd="0" presId="urn:microsoft.com/office/officeart/2005/8/layout/radial6"/>
    <dgm:cxn modelId="{A29FD015-0A7A-4E48-9FD1-4B4A056A8E9E}" type="presParOf" srcId="{42C7392A-1435-48D9-A1C0-292292511D50}" destId="{0BE4ACFC-A564-48C1-AFA1-D3636BFFF25C}" srcOrd="10" destOrd="0" presId="urn:microsoft.com/office/officeart/2005/8/layout/radial6"/>
    <dgm:cxn modelId="{6ED36CBE-DAEB-4071-B071-D63F27D74445}" type="presParOf" srcId="{42C7392A-1435-48D9-A1C0-292292511D50}" destId="{1EA74997-500D-45F3-9A3E-19D44F2D0EF1}" srcOrd="11" destOrd="0" presId="urn:microsoft.com/office/officeart/2005/8/layout/radial6"/>
    <dgm:cxn modelId="{099216D0-3138-4348-A0F8-E2689CF3AFA2}" type="presParOf" srcId="{42C7392A-1435-48D9-A1C0-292292511D50}" destId="{BB054BA2-428A-40D3-87AD-16EF9BE44C41}" srcOrd="12" destOrd="0" presId="urn:microsoft.com/office/officeart/2005/8/layout/radial6"/>
    <dgm:cxn modelId="{2560ACFD-CB84-4467-9CB0-814CED789025}" type="presParOf" srcId="{42C7392A-1435-48D9-A1C0-292292511D50}" destId="{F899C85A-9B9F-4678-A42B-6EF684604B26}" srcOrd="13" destOrd="0" presId="urn:microsoft.com/office/officeart/2005/8/layout/radial6"/>
    <dgm:cxn modelId="{A43DA286-52AE-4687-AA50-A7CBD4D19551}" type="presParOf" srcId="{42C7392A-1435-48D9-A1C0-292292511D50}" destId="{0449F5CE-6F96-41D5-9DB0-96962096732D}" srcOrd="14" destOrd="0" presId="urn:microsoft.com/office/officeart/2005/8/layout/radial6"/>
    <dgm:cxn modelId="{81FE531A-D1A9-4224-BEE3-17AEB06A22B3}" type="presParOf" srcId="{42C7392A-1435-48D9-A1C0-292292511D50}" destId="{0FCB05E5-7EB5-467F-84BE-51A6146DA226}" srcOrd="15" destOrd="0" presId="urn:microsoft.com/office/officeart/2005/8/layout/radial6"/>
    <dgm:cxn modelId="{81694FE7-1878-4BC3-ADEA-50136CD5A2D1}" type="presParOf" srcId="{42C7392A-1435-48D9-A1C0-292292511D50}" destId="{EA3E2BF3-0BA5-4C49-B894-D24E334D78DC}" srcOrd="16" destOrd="0" presId="urn:microsoft.com/office/officeart/2005/8/layout/radial6"/>
    <dgm:cxn modelId="{611C0423-5927-472F-A274-480A8BCA5C65}" type="presParOf" srcId="{42C7392A-1435-48D9-A1C0-292292511D50}" destId="{E1A956BF-8CF0-4DED-9CC8-F32AAA2BEE4D}" srcOrd="17" destOrd="0" presId="urn:microsoft.com/office/officeart/2005/8/layout/radial6"/>
    <dgm:cxn modelId="{41CC8C5D-F38C-41AE-9E53-F9E5EB9203A7}" type="presParOf" srcId="{42C7392A-1435-48D9-A1C0-292292511D50}" destId="{4D1D53F5-F165-42BB-B7C2-55B40FC35B94}" srcOrd="18" destOrd="0" presId="urn:microsoft.com/office/officeart/2005/8/layout/radial6"/>
    <dgm:cxn modelId="{10766949-450A-46F2-ABB0-1EF85F308AFE}" type="presParOf" srcId="{42C7392A-1435-48D9-A1C0-292292511D50}" destId="{0393E81B-FE9E-4E1C-B3EA-0ABB00354B99}" srcOrd="19" destOrd="0" presId="urn:microsoft.com/office/officeart/2005/8/layout/radial6"/>
    <dgm:cxn modelId="{4F14116F-F71E-402E-9C41-0D375515A289}" type="presParOf" srcId="{42C7392A-1435-48D9-A1C0-292292511D50}" destId="{CFA06552-4A57-4F7A-AA23-BA53823D8677}" srcOrd="20" destOrd="0" presId="urn:microsoft.com/office/officeart/2005/8/layout/radial6"/>
    <dgm:cxn modelId="{ED135269-F7CD-4F8F-B37F-ADEE67D1B337}" type="presParOf" srcId="{42C7392A-1435-48D9-A1C0-292292511D50}" destId="{01A290C9-2610-4FD7-8F58-A0F0760308D1}" srcOrd="21" destOrd="0" presId="urn:microsoft.com/office/officeart/2005/8/layout/radial6"/>
    <dgm:cxn modelId="{124F2424-4B1F-4B49-9750-A927CCD0538D}" type="presParOf" srcId="{42C7392A-1435-48D9-A1C0-292292511D50}" destId="{285C27ED-3006-41AA-9DDC-5F3FE7266962}" srcOrd="22" destOrd="0" presId="urn:microsoft.com/office/officeart/2005/8/layout/radial6"/>
    <dgm:cxn modelId="{18320A9E-C41E-4D73-BDE3-5E601EE13A22}" type="presParOf" srcId="{42C7392A-1435-48D9-A1C0-292292511D50}" destId="{E3140F80-B36B-415C-86A0-8DE3F361F96A}" srcOrd="23" destOrd="0" presId="urn:microsoft.com/office/officeart/2005/8/layout/radial6"/>
    <dgm:cxn modelId="{7E91B92C-01EF-494A-BE12-F0FD3C45BEF8}" type="presParOf" srcId="{42C7392A-1435-48D9-A1C0-292292511D50}" destId="{C7B31277-6EC2-499C-92A3-3D7F3670D5E6}" srcOrd="24" destOrd="0" presId="urn:microsoft.com/office/officeart/2005/8/layout/radial6"/>
    <dgm:cxn modelId="{7963E768-EE11-45D0-88CD-F57107FA2DE8}" type="presParOf" srcId="{42C7392A-1435-48D9-A1C0-292292511D50}" destId="{B11BF162-09C8-49A8-837B-6009426794BC}" srcOrd="25" destOrd="0" presId="urn:microsoft.com/office/officeart/2005/8/layout/radial6"/>
    <dgm:cxn modelId="{19BA8757-8220-4A78-8AEF-CA96E3C65D64}" type="presParOf" srcId="{42C7392A-1435-48D9-A1C0-292292511D50}" destId="{94D32CBD-058F-4FC4-901C-346D3D32025C}" srcOrd="26" destOrd="0" presId="urn:microsoft.com/office/officeart/2005/8/layout/radial6"/>
    <dgm:cxn modelId="{5ACB6AD4-AF2F-459D-8F1B-9254CD99A073}" type="presParOf" srcId="{42C7392A-1435-48D9-A1C0-292292511D50}" destId="{1CD8A3B3-1A42-4597-86D4-2DAF61067B98}"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04F1B4-415E-4D1F-8711-C61CECFA302E}"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ru-RU"/>
        </a:p>
      </dgm:t>
    </dgm:pt>
    <dgm:pt modelId="{B9281246-9A2F-4733-BE71-4CFDEA5BC650}">
      <dgm:prSet phldrT="[Текст]"/>
      <dgm:spPr/>
      <dgm:t>
        <a:bodyPr/>
        <a:lstStyle/>
        <a:p>
          <a:r>
            <a:rPr lang="uk-UA" b="1" u="sng" dirty="0" smtClean="0"/>
            <a:t>Нетрадиційні лекції</a:t>
          </a:r>
          <a:endParaRPr lang="ru-RU" b="1" u="sng" dirty="0"/>
        </a:p>
      </dgm:t>
    </dgm:pt>
    <dgm:pt modelId="{A1AC721A-49B8-42C6-A3D7-6D879F689191}" type="parTrans" cxnId="{F846E28D-4135-41BB-B975-753FAAF8807D}">
      <dgm:prSet/>
      <dgm:spPr/>
      <dgm:t>
        <a:bodyPr/>
        <a:lstStyle/>
        <a:p>
          <a:endParaRPr lang="ru-RU"/>
        </a:p>
      </dgm:t>
    </dgm:pt>
    <dgm:pt modelId="{795BE8B5-05B4-45B4-AB16-A99893B065E1}" type="sibTrans" cxnId="{F846E28D-4135-41BB-B975-753FAAF8807D}">
      <dgm:prSet/>
      <dgm:spPr/>
      <dgm:t>
        <a:bodyPr/>
        <a:lstStyle/>
        <a:p>
          <a:endParaRPr lang="ru-RU"/>
        </a:p>
      </dgm:t>
    </dgm:pt>
    <dgm:pt modelId="{AF600D34-3F5B-4D4C-9228-68F747AF2B82}">
      <dgm:prSet phldrT="[Текст]"/>
      <dgm:spPr/>
      <dgm:t>
        <a:bodyPr/>
        <a:lstStyle/>
        <a:p>
          <a:r>
            <a:rPr lang="uk-UA" b="1" i="1" u="none" dirty="0" smtClean="0"/>
            <a:t>Міні-лекція</a:t>
          </a:r>
          <a:endParaRPr lang="ru-RU" b="1" u="none" dirty="0"/>
        </a:p>
      </dgm:t>
    </dgm:pt>
    <dgm:pt modelId="{6702C785-0F4C-41DF-B184-A41D75FB18AC}" type="parTrans" cxnId="{078B0148-03D6-4654-96F3-3874C4ACD25F}">
      <dgm:prSet/>
      <dgm:spPr/>
      <dgm:t>
        <a:bodyPr/>
        <a:lstStyle/>
        <a:p>
          <a:endParaRPr lang="ru-RU"/>
        </a:p>
      </dgm:t>
    </dgm:pt>
    <dgm:pt modelId="{B327CE51-7330-44F2-AC6B-AA10160C4B98}" type="sibTrans" cxnId="{078B0148-03D6-4654-96F3-3874C4ACD25F}">
      <dgm:prSet/>
      <dgm:spPr/>
      <dgm:t>
        <a:bodyPr/>
        <a:lstStyle/>
        <a:p>
          <a:endParaRPr lang="ru-RU"/>
        </a:p>
      </dgm:t>
    </dgm:pt>
    <dgm:pt modelId="{4313C9DE-75B8-48EE-B5ED-6F5273371420}">
      <dgm:prSet phldrT="[Текст]"/>
      <dgm:spPr/>
      <dgm:t>
        <a:bodyPr/>
        <a:lstStyle/>
        <a:p>
          <a:endParaRPr lang="ru-RU"/>
        </a:p>
      </dgm:t>
    </dgm:pt>
    <dgm:pt modelId="{FA1DB17D-D005-4B70-9260-761F5DEA3DB4}" type="parTrans" cxnId="{FA9FC575-2ECD-4607-9F67-9EE8E54368BB}">
      <dgm:prSet/>
      <dgm:spPr/>
      <dgm:t>
        <a:bodyPr/>
        <a:lstStyle/>
        <a:p>
          <a:endParaRPr lang="ru-RU"/>
        </a:p>
      </dgm:t>
    </dgm:pt>
    <dgm:pt modelId="{D5115D51-4DCE-4EAE-B0C6-4B31BDA47FCC}" type="sibTrans" cxnId="{FA9FC575-2ECD-4607-9F67-9EE8E54368BB}">
      <dgm:prSet/>
      <dgm:spPr/>
      <dgm:t>
        <a:bodyPr/>
        <a:lstStyle/>
        <a:p>
          <a:endParaRPr lang="ru-RU"/>
        </a:p>
      </dgm:t>
    </dgm:pt>
    <dgm:pt modelId="{2E2087EC-0A04-4285-BA96-3CFF5BE6D3DA}">
      <dgm:prSet phldrT="[Текст]"/>
      <dgm:spPr/>
      <dgm:t>
        <a:bodyPr/>
        <a:lstStyle/>
        <a:p>
          <a:endParaRPr lang="ru-RU"/>
        </a:p>
      </dgm:t>
    </dgm:pt>
    <dgm:pt modelId="{63A907B7-08EB-434F-B8B7-9174A4DDF2A1}" type="parTrans" cxnId="{111FA9CA-6081-40C9-88B8-8A352402BBD9}">
      <dgm:prSet/>
      <dgm:spPr/>
      <dgm:t>
        <a:bodyPr/>
        <a:lstStyle/>
        <a:p>
          <a:endParaRPr lang="ru-RU"/>
        </a:p>
      </dgm:t>
    </dgm:pt>
    <dgm:pt modelId="{F0A9A65B-8E7A-408C-A2BA-50335CA9B9FB}" type="sibTrans" cxnId="{111FA9CA-6081-40C9-88B8-8A352402BBD9}">
      <dgm:prSet/>
      <dgm:spPr/>
      <dgm:t>
        <a:bodyPr/>
        <a:lstStyle/>
        <a:p>
          <a:endParaRPr lang="ru-RU"/>
        </a:p>
      </dgm:t>
    </dgm:pt>
    <dgm:pt modelId="{CD25E267-3773-4583-B8C6-E818DBAEBA03}">
      <dgm:prSet phldrT="[Текст]" phldr="1"/>
      <dgm:spPr/>
      <dgm:t>
        <a:bodyPr/>
        <a:lstStyle/>
        <a:p>
          <a:endParaRPr lang="ru-RU"/>
        </a:p>
      </dgm:t>
    </dgm:pt>
    <dgm:pt modelId="{37BA7C68-A850-4895-8E9A-15997BE6FD38}" type="parTrans" cxnId="{D08ED337-7FE3-4234-97EE-074A4269AD97}">
      <dgm:prSet/>
      <dgm:spPr/>
      <dgm:t>
        <a:bodyPr/>
        <a:lstStyle/>
        <a:p>
          <a:endParaRPr lang="ru-RU"/>
        </a:p>
      </dgm:t>
    </dgm:pt>
    <dgm:pt modelId="{872C0B23-A32E-4FE4-B37C-6AB6D1E8EAAE}" type="sibTrans" cxnId="{D08ED337-7FE3-4234-97EE-074A4269AD97}">
      <dgm:prSet/>
      <dgm:spPr/>
      <dgm:t>
        <a:bodyPr/>
        <a:lstStyle/>
        <a:p>
          <a:endParaRPr lang="ru-RU"/>
        </a:p>
      </dgm:t>
    </dgm:pt>
    <dgm:pt modelId="{8ED2DFFE-1245-4F3D-BBB1-55480A912EE9}">
      <dgm:prSet phldrT="[Текст]" phldr="1"/>
      <dgm:spPr/>
      <dgm:t>
        <a:bodyPr/>
        <a:lstStyle/>
        <a:p>
          <a:endParaRPr lang="ru-RU"/>
        </a:p>
      </dgm:t>
    </dgm:pt>
    <dgm:pt modelId="{8CF524F6-0A06-4219-97BE-CC757F7E2DB2}" type="parTrans" cxnId="{824ADDB1-8707-4185-B840-8027E26EB166}">
      <dgm:prSet/>
      <dgm:spPr/>
      <dgm:t>
        <a:bodyPr/>
        <a:lstStyle/>
        <a:p>
          <a:endParaRPr lang="ru-RU"/>
        </a:p>
      </dgm:t>
    </dgm:pt>
    <dgm:pt modelId="{6317F1DD-4255-428F-868E-3BE36C6692D7}" type="sibTrans" cxnId="{824ADDB1-8707-4185-B840-8027E26EB166}">
      <dgm:prSet/>
      <dgm:spPr/>
      <dgm:t>
        <a:bodyPr/>
        <a:lstStyle/>
        <a:p>
          <a:endParaRPr lang="ru-RU"/>
        </a:p>
      </dgm:t>
    </dgm:pt>
    <dgm:pt modelId="{CF1A53E2-A030-45F7-B88E-6A465EC005CB}">
      <dgm:prSet phldrT="[Текст]" phldr="1"/>
      <dgm:spPr/>
      <dgm:t>
        <a:bodyPr/>
        <a:lstStyle/>
        <a:p>
          <a:endParaRPr lang="ru-RU"/>
        </a:p>
      </dgm:t>
    </dgm:pt>
    <dgm:pt modelId="{6220982B-CA2A-4159-BE71-D4510E44900D}" type="parTrans" cxnId="{DC131B29-FA0B-4538-A99C-D5FCE26F41EC}">
      <dgm:prSet/>
      <dgm:spPr/>
      <dgm:t>
        <a:bodyPr/>
        <a:lstStyle/>
        <a:p>
          <a:endParaRPr lang="ru-RU"/>
        </a:p>
      </dgm:t>
    </dgm:pt>
    <dgm:pt modelId="{6DE51761-9729-41F7-8A09-A0EA0DFC8B14}" type="sibTrans" cxnId="{DC131B29-FA0B-4538-A99C-D5FCE26F41EC}">
      <dgm:prSet/>
      <dgm:spPr/>
      <dgm:t>
        <a:bodyPr/>
        <a:lstStyle/>
        <a:p>
          <a:endParaRPr lang="ru-RU"/>
        </a:p>
      </dgm:t>
    </dgm:pt>
    <dgm:pt modelId="{A30E256A-B565-40BE-B5FA-6A8AC3A3882F}">
      <dgm:prSet phldrT="[Текст]" phldr="1"/>
      <dgm:spPr/>
      <dgm:t>
        <a:bodyPr/>
        <a:lstStyle/>
        <a:p>
          <a:endParaRPr lang="ru-RU"/>
        </a:p>
      </dgm:t>
    </dgm:pt>
    <dgm:pt modelId="{85A8F0A9-B53F-4E69-BD6E-0FDF9ED787C7}" type="parTrans" cxnId="{4FB4419C-4BCF-4EDD-8287-FE3EFB879850}">
      <dgm:prSet/>
      <dgm:spPr/>
      <dgm:t>
        <a:bodyPr/>
        <a:lstStyle/>
        <a:p>
          <a:endParaRPr lang="ru-RU"/>
        </a:p>
      </dgm:t>
    </dgm:pt>
    <dgm:pt modelId="{E51C30FA-101D-478F-A597-BD3F93628DE3}" type="sibTrans" cxnId="{4FB4419C-4BCF-4EDD-8287-FE3EFB879850}">
      <dgm:prSet/>
      <dgm:spPr/>
      <dgm:t>
        <a:bodyPr/>
        <a:lstStyle/>
        <a:p>
          <a:endParaRPr lang="ru-RU"/>
        </a:p>
      </dgm:t>
    </dgm:pt>
    <dgm:pt modelId="{FA288DF4-F0EB-4C2A-AF2F-655AEA10F95C}">
      <dgm:prSet phldrT="[Текст]" phldr="1"/>
      <dgm:spPr/>
      <dgm:t>
        <a:bodyPr/>
        <a:lstStyle/>
        <a:p>
          <a:endParaRPr lang="ru-RU"/>
        </a:p>
      </dgm:t>
    </dgm:pt>
    <dgm:pt modelId="{2487B221-617D-4AAC-83B7-23D67461ACE8}" type="parTrans" cxnId="{04FEB8E3-3258-46B9-B9A8-C7ABD45F6737}">
      <dgm:prSet/>
      <dgm:spPr/>
      <dgm:t>
        <a:bodyPr/>
        <a:lstStyle/>
        <a:p>
          <a:endParaRPr lang="ru-RU"/>
        </a:p>
      </dgm:t>
    </dgm:pt>
    <dgm:pt modelId="{FA0DA618-C62C-4642-A006-1A0133A28AF1}" type="sibTrans" cxnId="{04FEB8E3-3258-46B9-B9A8-C7ABD45F6737}">
      <dgm:prSet/>
      <dgm:spPr/>
      <dgm:t>
        <a:bodyPr/>
        <a:lstStyle/>
        <a:p>
          <a:endParaRPr lang="ru-RU"/>
        </a:p>
      </dgm:t>
    </dgm:pt>
    <dgm:pt modelId="{861A5629-E349-4D6B-9FAD-DC6D38C38A55}">
      <dgm:prSet phldrT="[Текст]" phldr="1"/>
      <dgm:spPr/>
      <dgm:t>
        <a:bodyPr/>
        <a:lstStyle/>
        <a:p>
          <a:endParaRPr lang="ru-RU"/>
        </a:p>
      </dgm:t>
    </dgm:pt>
    <dgm:pt modelId="{40D4B6B2-36EF-4C48-AD2A-339E5775C2BC}" type="parTrans" cxnId="{42D2934F-D5CE-43E3-9F6D-3DB9ECDB2396}">
      <dgm:prSet/>
      <dgm:spPr/>
      <dgm:t>
        <a:bodyPr/>
        <a:lstStyle/>
        <a:p>
          <a:endParaRPr lang="ru-RU"/>
        </a:p>
      </dgm:t>
    </dgm:pt>
    <dgm:pt modelId="{BC7A99C3-C99E-4E5E-A20B-FE54B9A81721}" type="sibTrans" cxnId="{42D2934F-D5CE-43E3-9F6D-3DB9ECDB2396}">
      <dgm:prSet/>
      <dgm:spPr/>
      <dgm:t>
        <a:bodyPr/>
        <a:lstStyle/>
        <a:p>
          <a:endParaRPr lang="ru-RU"/>
        </a:p>
      </dgm:t>
    </dgm:pt>
    <dgm:pt modelId="{4BFD57A9-2BB4-4722-9E63-53A6FB08FDBF}">
      <dgm:prSet phldrT="[Текст]" phldr="1"/>
      <dgm:spPr/>
      <dgm:t>
        <a:bodyPr/>
        <a:lstStyle/>
        <a:p>
          <a:endParaRPr lang="ru-RU"/>
        </a:p>
      </dgm:t>
    </dgm:pt>
    <dgm:pt modelId="{67404AB5-2E42-4EA3-B6E1-19C6B430A928}" type="parTrans" cxnId="{EDBCEAC5-A03D-4D3B-848B-8A372D130AC2}">
      <dgm:prSet/>
      <dgm:spPr/>
      <dgm:t>
        <a:bodyPr/>
        <a:lstStyle/>
        <a:p>
          <a:endParaRPr lang="ru-RU"/>
        </a:p>
      </dgm:t>
    </dgm:pt>
    <dgm:pt modelId="{22F0C575-5208-44AF-B661-51445C5FC725}" type="sibTrans" cxnId="{EDBCEAC5-A03D-4D3B-848B-8A372D130AC2}">
      <dgm:prSet/>
      <dgm:spPr/>
      <dgm:t>
        <a:bodyPr/>
        <a:lstStyle/>
        <a:p>
          <a:endParaRPr lang="ru-RU"/>
        </a:p>
      </dgm:t>
    </dgm:pt>
    <dgm:pt modelId="{0933AD6E-69D9-4DB2-B24D-150AA46FCFB1}">
      <dgm:prSet phldrT="[Текст]" phldr="1"/>
      <dgm:spPr/>
      <dgm:t>
        <a:bodyPr/>
        <a:lstStyle/>
        <a:p>
          <a:endParaRPr lang="ru-RU"/>
        </a:p>
      </dgm:t>
    </dgm:pt>
    <dgm:pt modelId="{FDF398B0-1E7F-4770-9C82-A1E6F06C28B1}" type="parTrans" cxnId="{EBA6C8DB-C0A1-4037-9E2C-BEBBF3E39DDD}">
      <dgm:prSet/>
      <dgm:spPr/>
      <dgm:t>
        <a:bodyPr/>
        <a:lstStyle/>
        <a:p>
          <a:endParaRPr lang="ru-RU"/>
        </a:p>
      </dgm:t>
    </dgm:pt>
    <dgm:pt modelId="{A1F303A1-0C43-40E7-A0DC-FF08C7CBA608}" type="sibTrans" cxnId="{EBA6C8DB-C0A1-4037-9E2C-BEBBF3E39DDD}">
      <dgm:prSet/>
      <dgm:spPr/>
      <dgm:t>
        <a:bodyPr/>
        <a:lstStyle/>
        <a:p>
          <a:endParaRPr lang="ru-RU"/>
        </a:p>
      </dgm:t>
    </dgm:pt>
    <dgm:pt modelId="{F5D6EDE6-18AD-4C48-93D1-E1414A9DFC9A}">
      <dgm:prSet phldrT="[Текст]" phldr="1"/>
      <dgm:spPr/>
      <dgm:t>
        <a:bodyPr/>
        <a:lstStyle/>
        <a:p>
          <a:endParaRPr lang="ru-RU"/>
        </a:p>
      </dgm:t>
    </dgm:pt>
    <dgm:pt modelId="{178FCCD2-D4C3-48F5-8C91-394A7995EB49}" type="parTrans" cxnId="{40BC8191-D5D8-4DEB-A946-8CF6A1A7ACA7}">
      <dgm:prSet/>
      <dgm:spPr/>
      <dgm:t>
        <a:bodyPr/>
        <a:lstStyle/>
        <a:p>
          <a:endParaRPr lang="ru-RU"/>
        </a:p>
      </dgm:t>
    </dgm:pt>
    <dgm:pt modelId="{B627CA23-27E9-4BA9-A752-1151E72D461C}" type="sibTrans" cxnId="{40BC8191-D5D8-4DEB-A946-8CF6A1A7ACA7}">
      <dgm:prSet/>
      <dgm:spPr/>
      <dgm:t>
        <a:bodyPr/>
        <a:lstStyle/>
        <a:p>
          <a:endParaRPr lang="ru-RU"/>
        </a:p>
      </dgm:t>
    </dgm:pt>
    <dgm:pt modelId="{7F21B12C-7878-4A48-A5E3-516ACEADDB18}">
      <dgm:prSet phldrT="[Текст]" phldr="1"/>
      <dgm:spPr/>
      <dgm:t>
        <a:bodyPr/>
        <a:lstStyle/>
        <a:p>
          <a:endParaRPr lang="ru-RU"/>
        </a:p>
      </dgm:t>
    </dgm:pt>
    <dgm:pt modelId="{099F1360-C8F6-43B4-82D4-68698F43A2F4}" type="parTrans" cxnId="{407A9CFC-F983-49C4-8C81-82EABE97E704}">
      <dgm:prSet/>
      <dgm:spPr/>
      <dgm:t>
        <a:bodyPr/>
        <a:lstStyle/>
        <a:p>
          <a:endParaRPr lang="ru-RU"/>
        </a:p>
      </dgm:t>
    </dgm:pt>
    <dgm:pt modelId="{1B902EB6-4066-4F9C-93BD-049CF3ABCFBF}" type="sibTrans" cxnId="{407A9CFC-F983-49C4-8C81-82EABE97E704}">
      <dgm:prSet/>
      <dgm:spPr/>
      <dgm:t>
        <a:bodyPr/>
        <a:lstStyle/>
        <a:p>
          <a:endParaRPr lang="ru-RU"/>
        </a:p>
      </dgm:t>
    </dgm:pt>
    <dgm:pt modelId="{5CDF720F-0660-408C-A687-112483292E35}">
      <dgm:prSet phldrT="[Текст]"/>
      <dgm:spPr/>
      <dgm:t>
        <a:bodyPr/>
        <a:lstStyle/>
        <a:p>
          <a:endParaRPr lang="ru-RU"/>
        </a:p>
      </dgm:t>
    </dgm:pt>
    <dgm:pt modelId="{2058AAED-0951-419E-AA61-0E0C01501CAC}" type="parTrans" cxnId="{77BE2AB5-5412-491F-B24D-F3A630790136}">
      <dgm:prSet/>
      <dgm:spPr/>
      <dgm:t>
        <a:bodyPr/>
        <a:lstStyle/>
        <a:p>
          <a:endParaRPr lang="ru-RU"/>
        </a:p>
      </dgm:t>
    </dgm:pt>
    <dgm:pt modelId="{3F56F248-D575-4F65-A5F1-E9915070F2BF}" type="sibTrans" cxnId="{77BE2AB5-5412-491F-B24D-F3A630790136}">
      <dgm:prSet/>
      <dgm:spPr/>
      <dgm:t>
        <a:bodyPr/>
        <a:lstStyle/>
        <a:p>
          <a:endParaRPr lang="ru-RU"/>
        </a:p>
      </dgm:t>
    </dgm:pt>
    <dgm:pt modelId="{050A08A6-A304-4F62-959B-FFE725587DC0}">
      <dgm:prSet phldrT="[Текст]"/>
      <dgm:spPr/>
      <dgm:t>
        <a:bodyPr/>
        <a:lstStyle/>
        <a:p>
          <a:endParaRPr lang="ru-RU"/>
        </a:p>
      </dgm:t>
    </dgm:pt>
    <dgm:pt modelId="{FA6C20D9-3202-44FE-B912-B2627DA47C24}" type="parTrans" cxnId="{A0AA68C4-9856-4026-AB12-CF869EB52CCB}">
      <dgm:prSet/>
      <dgm:spPr/>
      <dgm:t>
        <a:bodyPr/>
        <a:lstStyle/>
        <a:p>
          <a:endParaRPr lang="ru-RU"/>
        </a:p>
      </dgm:t>
    </dgm:pt>
    <dgm:pt modelId="{EF8A571F-4B25-4428-B9CA-193254A1A4CB}" type="sibTrans" cxnId="{A0AA68C4-9856-4026-AB12-CF869EB52CCB}">
      <dgm:prSet/>
      <dgm:spPr/>
      <dgm:t>
        <a:bodyPr/>
        <a:lstStyle/>
        <a:p>
          <a:endParaRPr lang="ru-RU"/>
        </a:p>
      </dgm:t>
    </dgm:pt>
    <dgm:pt modelId="{51230D81-5EB3-4ECA-A2D7-B1B88D07AC94}">
      <dgm:prSet phldrT="[Текст]"/>
      <dgm:spPr/>
      <dgm:t>
        <a:bodyPr/>
        <a:lstStyle/>
        <a:p>
          <a:endParaRPr lang="ru-RU"/>
        </a:p>
      </dgm:t>
    </dgm:pt>
    <dgm:pt modelId="{756925AC-2E56-46C4-A425-362D26834849}" type="parTrans" cxnId="{86C32C69-29F9-43A5-81A1-2244269FF11D}">
      <dgm:prSet/>
      <dgm:spPr/>
      <dgm:t>
        <a:bodyPr/>
        <a:lstStyle/>
        <a:p>
          <a:endParaRPr lang="ru-RU"/>
        </a:p>
      </dgm:t>
    </dgm:pt>
    <dgm:pt modelId="{4700DCE5-6EDB-4EB1-80F5-EC172B235393}" type="sibTrans" cxnId="{86C32C69-29F9-43A5-81A1-2244269FF11D}">
      <dgm:prSet/>
      <dgm:spPr/>
      <dgm:t>
        <a:bodyPr/>
        <a:lstStyle/>
        <a:p>
          <a:endParaRPr lang="ru-RU"/>
        </a:p>
      </dgm:t>
    </dgm:pt>
    <dgm:pt modelId="{4105FA34-8DBB-47DD-93B1-7DFD2043EADB}">
      <dgm:prSet phldrT="[Текст]"/>
      <dgm:spPr/>
      <dgm:t>
        <a:bodyPr/>
        <a:lstStyle/>
        <a:p>
          <a:endParaRPr lang="ru-RU"/>
        </a:p>
      </dgm:t>
    </dgm:pt>
    <dgm:pt modelId="{633D13C4-DAE7-4DFA-B5E2-BEFD2E3560C4}" type="parTrans" cxnId="{AA29AF36-E775-4448-BCF0-3B363A9E32A0}">
      <dgm:prSet/>
      <dgm:spPr/>
      <dgm:t>
        <a:bodyPr/>
        <a:lstStyle/>
        <a:p>
          <a:endParaRPr lang="ru-RU"/>
        </a:p>
      </dgm:t>
    </dgm:pt>
    <dgm:pt modelId="{774CBE0D-F362-40E7-B6F3-3505645E92F2}" type="sibTrans" cxnId="{AA29AF36-E775-4448-BCF0-3B363A9E32A0}">
      <dgm:prSet/>
      <dgm:spPr/>
      <dgm:t>
        <a:bodyPr/>
        <a:lstStyle/>
        <a:p>
          <a:endParaRPr lang="ru-RU"/>
        </a:p>
      </dgm:t>
    </dgm:pt>
    <dgm:pt modelId="{88EEC8D2-842F-4F58-9B35-27338D394808}">
      <dgm:prSet phldrT="[Текст]" phldr="1"/>
      <dgm:spPr/>
      <dgm:t>
        <a:bodyPr/>
        <a:lstStyle/>
        <a:p>
          <a:endParaRPr lang="ru-RU" dirty="0"/>
        </a:p>
      </dgm:t>
    </dgm:pt>
    <dgm:pt modelId="{BCEDBF3A-5432-4C17-A177-6FEFF4A9FCE1}" type="parTrans" cxnId="{B84C37AE-5D27-462B-8405-F9D7724B80A6}">
      <dgm:prSet/>
      <dgm:spPr/>
      <dgm:t>
        <a:bodyPr/>
        <a:lstStyle/>
        <a:p>
          <a:endParaRPr lang="ru-RU"/>
        </a:p>
      </dgm:t>
    </dgm:pt>
    <dgm:pt modelId="{165838B0-1131-4BA2-B3E9-E1547E085C75}" type="sibTrans" cxnId="{B84C37AE-5D27-462B-8405-F9D7724B80A6}">
      <dgm:prSet/>
      <dgm:spPr/>
      <dgm:t>
        <a:bodyPr/>
        <a:lstStyle/>
        <a:p>
          <a:endParaRPr lang="ru-RU"/>
        </a:p>
      </dgm:t>
    </dgm:pt>
    <dgm:pt modelId="{1C2104C3-9378-4F70-BD60-F159117E6EAB}">
      <dgm:prSet phldrT="[Текст]" phldr="1"/>
      <dgm:spPr/>
      <dgm:t>
        <a:bodyPr/>
        <a:lstStyle/>
        <a:p>
          <a:endParaRPr lang="ru-RU" dirty="0"/>
        </a:p>
      </dgm:t>
    </dgm:pt>
    <dgm:pt modelId="{2D9E2DBE-75A6-4F26-8646-EC7135D8A632}" type="parTrans" cxnId="{4CE417C5-0958-48FE-AE2E-254560A544B4}">
      <dgm:prSet/>
      <dgm:spPr/>
      <dgm:t>
        <a:bodyPr/>
        <a:lstStyle/>
        <a:p>
          <a:endParaRPr lang="ru-RU"/>
        </a:p>
      </dgm:t>
    </dgm:pt>
    <dgm:pt modelId="{8D2D1276-E65B-4608-A3F9-49C800869CCB}" type="sibTrans" cxnId="{4CE417C5-0958-48FE-AE2E-254560A544B4}">
      <dgm:prSet/>
      <dgm:spPr/>
      <dgm:t>
        <a:bodyPr/>
        <a:lstStyle/>
        <a:p>
          <a:endParaRPr lang="ru-RU"/>
        </a:p>
      </dgm:t>
    </dgm:pt>
    <dgm:pt modelId="{919344D3-937B-4C22-A287-641DEA30F6A2}">
      <dgm:prSet phldrT="[Текст]" phldr="1"/>
      <dgm:spPr/>
      <dgm:t>
        <a:bodyPr/>
        <a:lstStyle/>
        <a:p>
          <a:endParaRPr lang="ru-RU" dirty="0"/>
        </a:p>
      </dgm:t>
    </dgm:pt>
    <dgm:pt modelId="{0B15CD42-9EFC-4A31-9F00-092A78A86AD6}" type="parTrans" cxnId="{624D4CD7-B3F8-4D6C-9CF5-132AB9A1194F}">
      <dgm:prSet/>
      <dgm:spPr/>
      <dgm:t>
        <a:bodyPr/>
        <a:lstStyle/>
        <a:p>
          <a:endParaRPr lang="ru-RU"/>
        </a:p>
      </dgm:t>
    </dgm:pt>
    <dgm:pt modelId="{FD659A4C-F428-473F-9A77-626265619213}" type="sibTrans" cxnId="{624D4CD7-B3F8-4D6C-9CF5-132AB9A1194F}">
      <dgm:prSet/>
      <dgm:spPr/>
      <dgm:t>
        <a:bodyPr/>
        <a:lstStyle/>
        <a:p>
          <a:endParaRPr lang="ru-RU"/>
        </a:p>
      </dgm:t>
    </dgm:pt>
    <dgm:pt modelId="{1B2A02F3-A56F-481C-9191-1B33CE728A2B}">
      <dgm:prSet phldrT="[Текст]" phldr="1"/>
      <dgm:spPr/>
      <dgm:t>
        <a:bodyPr/>
        <a:lstStyle/>
        <a:p>
          <a:endParaRPr lang="ru-RU" dirty="0"/>
        </a:p>
      </dgm:t>
    </dgm:pt>
    <dgm:pt modelId="{CC114E09-4453-4FB9-AB74-1D3E1691929D}" type="parTrans" cxnId="{7BD28082-8362-465A-A376-790638BBC63D}">
      <dgm:prSet/>
      <dgm:spPr/>
      <dgm:t>
        <a:bodyPr/>
        <a:lstStyle/>
        <a:p>
          <a:endParaRPr lang="ru-RU"/>
        </a:p>
      </dgm:t>
    </dgm:pt>
    <dgm:pt modelId="{464B7651-3B94-4BB0-BB45-2942AB93FDB3}" type="sibTrans" cxnId="{7BD28082-8362-465A-A376-790638BBC63D}">
      <dgm:prSet/>
      <dgm:spPr/>
      <dgm:t>
        <a:bodyPr/>
        <a:lstStyle/>
        <a:p>
          <a:endParaRPr lang="ru-RU"/>
        </a:p>
      </dgm:t>
    </dgm:pt>
    <dgm:pt modelId="{E012A538-DC98-42E6-B3E3-FFD35C634139}">
      <dgm:prSet phldrT="[Текст]" phldr="1"/>
      <dgm:spPr/>
      <dgm:t>
        <a:bodyPr/>
        <a:lstStyle/>
        <a:p>
          <a:endParaRPr lang="ru-RU" dirty="0"/>
        </a:p>
      </dgm:t>
    </dgm:pt>
    <dgm:pt modelId="{36CA6080-AC80-44D5-9767-DEEBC55F5325}" type="parTrans" cxnId="{D1F4AB7A-395B-45FE-A83E-EB6CD4579A08}">
      <dgm:prSet/>
      <dgm:spPr/>
      <dgm:t>
        <a:bodyPr/>
        <a:lstStyle/>
        <a:p>
          <a:endParaRPr lang="ru-RU"/>
        </a:p>
      </dgm:t>
    </dgm:pt>
    <dgm:pt modelId="{5111BD33-655E-494C-A109-2B010D653761}" type="sibTrans" cxnId="{D1F4AB7A-395B-45FE-A83E-EB6CD4579A08}">
      <dgm:prSet/>
      <dgm:spPr/>
      <dgm:t>
        <a:bodyPr/>
        <a:lstStyle/>
        <a:p>
          <a:endParaRPr lang="ru-RU"/>
        </a:p>
      </dgm:t>
    </dgm:pt>
    <dgm:pt modelId="{A64BDAB0-9548-4018-B39F-1C0DA4BB54B4}">
      <dgm:prSet phldrT="[Текст]" phldr="1"/>
      <dgm:spPr/>
      <dgm:t>
        <a:bodyPr/>
        <a:lstStyle/>
        <a:p>
          <a:endParaRPr lang="ru-RU" dirty="0"/>
        </a:p>
      </dgm:t>
    </dgm:pt>
    <dgm:pt modelId="{A70B7C10-A52C-4F24-B58E-1ECD7AA9982C}" type="parTrans" cxnId="{44156691-E583-4697-9C63-BF358073394A}">
      <dgm:prSet/>
      <dgm:spPr/>
      <dgm:t>
        <a:bodyPr/>
        <a:lstStyle/>
        <a:p>
          <a:endParaRPr lang="ru-RU"/>
        </a:p>
      </dgm:t>
    </dgm:pt>
    <dgm:pt modelId="{275FC85F-C1CF-4CA8-BA38-6F7C9DD5DEC6}" type="sibTrans" cxnId="{44156691-E583-4697-9C63-BF358073394A}">
      <dgm:prSet/>
      <dgm:spPr/>
      <dgm:t>
        <a:bodyPr/>
        <a:lstStyle/>
        <a:p>
          <a:endParaRPr lang="ru-RU"/>
        </a:p>
      </dgm:t>
    </dgm:pt>
    <dgm:pt modelId="{E6840D06-9173-4452-B0DD-EE309AD35DF8}">
      <dgm:prSet phldrT="[Текст]"/>
      <dgm:spPr/>
      <dgm:t>
        <a:bodyPr/>
        <a:lstStyle/>
        <a:p>
          <a:r>
            <a:rPr lang="uk-UA" b="1" i="1" u="none" dirty="0" smtClean="0"/>
            <a:t>Багатоцільова лекція</a:t>
          </a:r>
          <a:endParaRPr lang="ru-RU" b="1" u="none" dirty="0"/>
        </a:p>
      </dgm:t>
    </dgm:pt>
    <dgm:pt modelId="{756B98D7-632B-4DB6-9EA7-610BED592C60}" type="parTrans" cxnId="{A39187B5-BE14-414D-BBB6-B56DFD6E262A}">
      <dgm:prSet/>
      <dgm:spPr/>
      <dgm:t>
        <a:bodyPr/>
        <a:lstStyle/>
        <a:p>
          <a:endParaRPr lang="ru-RU"/>
        </a:p>
      </dgm:t>
    </dgm:pt>
    <dgm:pt modelId="{BCCDFAB1-4AEA-4FC6-BA6C-529D16BA4A82}" type="sibTrans" cxnId="{A39187B5-BE14-414D-BBB6-B56DFD6E262A}">
      <dgm:prSet/>
      <dgm:spPr/>
      <dgm:t>
        <a:bodyPr/>
        <a:lstStyle/>
        <a:p>
          <a:endParaRPr lang="ru-RU"/>
        </a:p>
      </dgm:t>
    </dgm:pt>
    <dgm:pt modelId="{9B8C9FD2-6C59-4788-A58E-4DCEAA1D222E}">
      <dgm:prSet phldrT="[Текст]"/>
      <dgm:spPr/>
      <dgm:t>
        <a:bodyPr/>
        <a:lstStyle/>
        <a:p>
          <a:endParaRPr lang="ru-RU" dirty="0"/>
        </a:p>
      </dgm:t>
    </dgm:pt>
    <dgm:pt modelId="{6C9F6148-B097-4190-9849-80F8EF75E341}" type="parTrans" cxnId="{2A633353-4158-4DA8-8C28-4B4DF0C2B872}">
      <dgm:prSet/>
      <dgm:spPr/>
      <dgm:t>
        <a:bodyPr/>
        <a:lstStyle/>
        <a:p>
          <a:endParaRPr lang="ru-RU"/>
        </a:p>
      </dgm:t>
    </dgm:pt>
    <dgm:pt modelId="{61F81FA2-824C-48BA-A198-61D1C06EF1CB}" type="sibTrans" cxnId="{2A633353-4158-4DA8-8C28-4B4DF0C2B872}">
      <dgm:prSet/>
      <dgm:spPr/>
      <dgm:t>
        <a:bodyPr/>
        <a:lstStyle/>
        <a:p>
          <a:endParaRPr lang="ru-RU"/>
        </a:p>
      </dgm:t>
    </dgm:pt>
    <dgm:pt modelId="{D84D0FAB-D679-447F-B8C2-7018B3757871}">
      <dgm:prSet phldrT="[Текст]" phldr="1"/>
      <dgm:spPr/>
      <dgm:t>
        <a:bodyPr/>
        <a:lstStyle/>
        <a:p>
          <a:endParaRPr lang="ru-RU" dirty="0"/>
        </a:p>
      </dgm:t>
    </dgm:pt>
    <dgm:pt modelId="{BF626C5D-36A8-482B-A94C-DE20DD67851A}" type="parTrans" cxnId="{E402C59F-8904-480C-8AE4-FC73EEC3956B}">
      <dgm:prSet/>
      <dgm:spPr/>
      <dgm:t>
        <a:bodyPr/>
        <a:lstStyle/>
        <a:p>
          <a:endParaRPr lang="ru-RU"/>
        </a:p>
      </dgm:t>
    </dgm:pt>
    <dgm:pt modelId="{F23AB3A5-64F6-48D3-8D28-57BD98EB82CA}" type="sibTrans" cxnId="{E402C59F-8904-480C-8AE4-FC73EEC3956B}">
      <dgm:prSet/>
      <dgm:spPr/>
      <dgm:t>
        <a:bodyPr/>
        <a:lstStyle/>
        <a:p>
          <a:endParaRPr lang="ru-RU"/>
        </a:p>
      </dgm:t>
    </dgm:pt>
    <dgm:pt modelId="{7F84494E-659B-40DA-A2D3-68ED7FBD15CE}">
      <dgm:prSet phldrT="[Текст]" phldr="1"/>
      <dgm:spPr/>
      <dgm:t>
        <a:bodyPr/>
        <a:lstStyle/>
        <a:p>
          <a:endParaRPr lang="ru-RU" dirty="0"/>
        </a:p>
      </dgm:t>
    </dgm:pt>
    <dgm:pt modelId="{090C3B39-C928-4E09-9511-954E4DC9369E}" type="parTrans" cxnId="{75EF3A31-3AB4-48FC-845A-BDDD21BB57E1}">
      <dgm:prSet/>
      <dgm:spPr/>
      <dgm:t>
        <a:bodyPr/>
        <a:lstStyle/>
        <a:p>
          <a:endParaRPr lang="ru-RU"/>
        </a:p>
      </dgm:t>
    </dgm:pt>
    <dgm:pt modelId="{1BA8AF9C-4554-4F44-ADB5-37B05C3CBF78}" type="sibTrans" cxnId="{75EF3A31-3AB4-48FC-845A-BDDD21BB57E1}">
      <dgm:prSet/>
      <dgm:spPr/>
      <dgm:t>
        <a:bodyPr/>
        <a:lstStyle/>
        <a:p>
          <a:endParaRPr lang="ru-RU"/>
        </a:p>
      </dgm:t>
    </dgm:pt>
    <dgm:pt modelId="{0838172B-13B1-4AB6-B7E3-ECBD41FA44BF}">
      <dgm:prSet phldrT="[Текст]" phldr="1"/>
      <dgm:spPr/>
      <dgm:t>
        <a:bodyPr/>
        <a:lstStyle/>
        <a:p>
          <a:endParaRPr lang="ru-RU"/>
        </a:p>
      </dgm:t>
    </dgm:pt>
    <dgm:pt modelId="{AABBBAFC-8C74-4F11-AE35-BB2FCF044E27}" type="parTrans" cxnId="{1D1D8693-CAB0-46DB-89D7-D4EFE824C25D}">
      <dgm:prSet/>
      <dgm:spPr/>
      <dgm:t>
        <a:bodyPr/>
        <a:lstStyle/>
        <a:p>
          <a:endParaRPr lang="ru-RU"/>
        </a:p>
      </dgm:t>
    </dgm:pt>
    <dgm:pt modelId="{81A57074-CD60-4D49-9510-C9E06B7550C4}" type="sibTrans" cxnId="{1D1D8693-CAB0-46DB-89D7-D4EFE824C25D}">
      <dgm:prSet/>
      <dgm:spPr/>
      <dgm:t>
        <a:bodyPr/>
        <a:lstStyle/>
        <a:p>
          <a:endParaRPr lang="ru-RU"/>
        </a:p>
      </dgm:t>
    </dgm:pt>
    <dgm:pt modelId="{3DB800F9-39BB-4885-8EC3-591400C49D46}">
      <dgm:prSet phldrT="[Текст]" phldr="1"/>
      <dgm:spPr/>
      <dgm:t>
        <a:bodyPr/>
        <a:lstStyle/>
        <a:p>
          <a:endParaRPr lang="ru-RU"/>
        </a:p>
      </dgm:t>
    </dgm:pt>
    <dgm:pt modelId="{EC6576D0-EFF8-4E49-B3CF-002F29612EFA}" type="parTrans" cxnId="{3764ED69-08C4-4A7E-968F-39D581D35663}">
      <dgm:prSet/>
      <dgm:spPr/>
      <dgm:t>
        <a:bodyPr/>
        <a:lstStyle/>
        <a:p>
          <a:endParaRPr lang="ru-RU"/>
        </a:p>
      </dgm:t>
    </dgm:pt>
    <dgm:pt modelId="{FBC8D95F-B8EB-4957-97C8-2E218C8416EB}" type="sibTrans" cxnId="{3764ED69-08C4-4A7E-968F-39D581D35663}">
      <dgm:prSet/>
      <dgm:spPr/>
      <dgm:t>
        <a:bodyPr/>
        <a:lstStyle/>
        <a:p>
          <a:endParaRPr lang="ru-RU"/>
        </a:p>
      </dgm:t>
    </dgm:pt>
    <dgm:pt modelId="{56C00C25-1C18-404F-83B1-6A608A41D41A}">
      <dgm:prSet phldrT="[Текст]" phldr="1"/>
      <dgm:spPr/>
      <dgm:t>
        <a:bodyPr/>
        <a:lstStyle/>
        <a:p>
          <a:endParaRPr lang="ru-RU"/>
        </a:p>
      </dgm:t>
    </dgm:pt>
    <dgm:pt modelId="{3DC2207F-0CD6-4281-9248-B8DA76CEC875}" type="parTrans" cxnId="{339B0740-99BF-466E-A11D-2782DC6313E0}">
      <dgm:prSet/>
      <dgm:spPr/>
      <dgm:t>
        <a:bodyPr/>
        <a:lstStyle/>
        <a:p>
          <a:endParaRPr lang="ru-RU"/>
        </a:p>
      </dgm:t>
    </dgm:pt>
    <dgm:pt modelId="{50D5B687-4157-40F5-B9FD-4C164DAF3E0A}" type="sibTrans" cxnId="{339B0740-99BF-466E-A11D-2782DC6313E0}">
      <dgm:prSet/>
      <dgm:spPr/>
      <dgm:t>
        <a:bodyPr/>
        <a:lstStyle/>
        <a:p>
          <a:endParaRPr lang="ru-RU"/>
        </a:p>
      </dgm:t>
    </dgm:pt>
    <dgm:pt modelId="{8D86722A-E188-4A3A-9895-2F6D84BBE4BF}">
      <dgm:prSet phldrT="[Текст]" phldr="1"/>
      <dgm:spPr/>
      <dgm:t>
        <a:bodyPr/>
        <a:lstStyle/>
        <a:p>
          <a:endParaRPr lang="ru-RU"/>
        </a:p>
      </dgm:t>
    </dgm:pt>
    <dgm:pt modelId="{A359B0CC-20E9-4FE7-A6F6-6096A4E437EC}" type="parTrans" cxnId="{E34846F2-A730-4AD8-B8DD-49B7490F614E}">
      <dgm:prSet/>
      <dgm:spPr/>
      <dgm:t>
        <a:bodyPr/>
        <a:lstStyle/>
        <a:p>
          <a:endParaRPr lang="ru-RU"/>
        </a:p>
      </dgm:t>
    </dgm:pt>
    <dgm:pt modelId="{E9E24F39-DF6C-4121-BEE3-3C74AF90EE1D}" type="sibTrans" cxnId="{E34846F2-A730-4AD8-B8DD-49B7490F614E}">
      <dgm:prSet/>
      <dgm:spPr/>
      <dgm:t>
        <a:bodyPr/>
        <a:lstStyle/>
        <a:p>
          <a:endParaRPr lang="ru-RU"/>
        </a:p>
      </dgm:t>
    </dgm:pt>
    <dgm:pt modelId="{E1929772-B809-4B24-AA9A-1F305DC04B7C}">
      <dgm:prSet phldrT="[Текст]"/>
      <dgm:spPr/>
      <dgm:t>
        <a:bodyPr/>
        <a:lstStyle/>
        <a:p>
          <a:r>
            <a:rPr lang="uk-UA" b="1" i="1" u="none" dirty="0" smtClean="0"/>
            <a:t>Проблемна лекція</a:t>
          </a:r>
          <a:endParaRPr lang="ru-RU" b="1" u="none" dirty="0"/>
        </a:p>
      </dgm:t>
    </dgm:pt>
    <dgm:pt modelId="{8DA80A35-9A95-4B6F-A64F-3270DD57B54B}" type="parTrans" cxnId="{E4556F03-0D68-45D2-A4D9-346C3829A37B}">
      <dgm:prSet/>
      <dgm:spPr/>
      <dgm:t>
        <a:bodyPr/>
        <a:lstStyle/>
        <a:p>
          <a:endParaRPr lang="ru-RU"/>
        </a:p>
      </dgm:t>
    </dgm:pt>
    <dgm:pt modelId="{5C6BE99C-B9F4-444F-B64C-7CF60B846171}" type="sibTrans" cxnId="{E4556F03-0D68-45D2-A4D9-346C3829A37B}">
      <dgm:prSet/>
      <dgm:spPr/>
      <dgm:t>
        <a:bodyPr/>
        <a:lstStyle/>
        <a:p>
          <a:endParaRPr lang="ru-RU"/>
        </a:p>
      </dgm:t>
    </dgm:pt>
    <dgm:pt modelId="{AABC76AA-85F3-48BC-97BD-46104C5A8A2E}">
      <dgm:prSet phldrT="[Текст]"/>
      <dgm:spPr/>
      <dgm:t>
        <a:bodyPr/>
        <a:lstStyle/>
        <a:p>
          <a:r>
            <a:rPr lang="uk-UA" b="1" i="1" u="none" dirty="0" smtClean="0"/>
            <a:t>Лекція-бесіда</a:t>
          </a:r>
          <a:endParaRPr lang="ru-RU" b="1" u="none" dirty="0"/>
        </a:p>
      </dgm:t>
    </dgm:pt>
    <dgm:pt modelId="{24D8D473-1F01-499D-9D37-6C800E19FFBC}" type="parTrans" cxnId="{C7AE3916-A428-4CF9-896D-806CF624623C}">
      <dgm:prSet/>
      <dgm:spPr/>
      <dgm:t>
        <a:bodyPr/>
        <a:lstStyle/>
        <a:p>
          <a:endParaRPr lang="ru-RU"/>
        </a:p>
      </dgm:t>
    </dgm:pt>
    <dgm:pt modelId="{BAADEF50-F335-45C3-A2A6-BD95ABEADA7F}" type="sibTrans" cxnId="{C7AE3916-A428-4CF9-896D-806CF624623C}">
      <dgm:prSet/>
      <dgm:spPr/>
      <dgm:t>
        <a:bodyPr/>
        <a:lstStyle/>
        <a:p>
          <a:endParaRPr lang="ru-RU"/>
        </a:p>
      </dgm:t>
    </dgm:pt>
    <dgm:pt modelId="{AAD9DF23-0DEC-446B-ACC7-E70EE01DDC00}">
      <dgm:prSet phldrT="[Текст]"/>
      <dgm:spPr/>
      <dgm:t>
        <a:bodyPr/>
        <a:lstStyle/>
        <a:p>
          <a:r>
            <a:rPr lang="uk-UA" b="1" i="1" u="none" dirty="0" smtClean="0"/>
            <a:t>Кіно(відео) лекція</a:t>
          </a:r>
          <a:endParaRPr lang="ru-RU" b="1" u="none" dirty="0"/>
        </a:p>
      </dgm:t>
    </dgm:pt>
    <dgm:pt modelId="{C57BA863-3105-4F89-B4E3-AA10C4B58072}" type="parTrans" cxnId="{0AE2B168-1897-4EA2-BCE0-B87BF4C43833}">
      <dgm:prSet/>
      <dgm:spPr/>
      <dgm:t>
        <a:bodyPr/>
        <a:lstStyle/>
        <a:p>
          <a:endParaRPr lang="ru-RU"/>
        </a:p>
      </dgm:t>
    </dgm:pt>
    <dgm:pt modelId="{E94DD42E-9845-4D32-A924-2CAEF72FA0AC}" type="sibTrans" cxnId="{0AE2B168-1897-4EA2-BCE0-B87BF4C43833}">
      <dgm:prSet/>
      <dgm:spPr/>
      <dgm:t>
        <a:bodyPr/>
        <a:lstStyle/>
        <a:p>
          <a:endParaRPr lang="ru-RU"/>
        </a:p>
      </dgm:t>
    </dgm:pt>
    <dgm:pt modelId="{448D85EE-57EE-43B3-838C-7FDC36BF5698}">
      <dgm:prSet phldrT="[Текст]"/>
      <dgm:spPr/>
      <dgm:t>
        <a:bodyPr/>
        <a:lstStyle/>
        <a:p>
          <a:r>
            <a:rPr lang="uk-UA" b="1" i="1" u="none" dirty="0" smtClean="0"/>
            <a:t>Лекція-екскурсія</a:t>
          </a:r>
          <a:endParaRPr lang="ru-RU" b="1" u="none" dirty="0"/>
        </a:p>
      </dgm:t>
    </dgm:pt>
    <dgm:pt modelId="{8A7D1B44-5B96-4491-A7F6-4A2A268818EE}" type="parTrans" cxnId="{1D598133-66C9-45AD-B288-B0A3E339BC39}">
      <dgm:prSet/>
      <dgm:spPr/>
      <dgm:t>
        <a:bodyPr/>
        <a:lstStyle/>
        <a:p>
          <a:endParaRPr lang="ru-RU"/>
        </a:p>
      </dgm:t>
    </dgm:pt>
    <dgm:pt modelId="{B3CC336A-4A14-445F-A3D4-0505EB0C7153}" type="sibTrans" cxnId="{1D598133-66C9-45AD-B288-B0A3E339BC39}">
      <dgm:prSet/>
      <dgm:spPr/>
      <dgm:t>
        <a:bodyPr/>
        <a:lstStyle/>
        <a:p>
          <a:endParaRPr lang="ru-RU"/>
        </a:p>
      </dgm:t>
    </dgm:pt>
    <dgm:pt modelId="{EDF119EE-90D9-4290-9026-F4BEF17B6716}">
      <dgm:prSet phldrT="[Текст]"/>
      <dgm:spPr/>
      <dgm:t>
        <a:bodyPr/>
        <a:lstStyle/>
        <a:p>
          <a:r>
            <a:rPr lang="ru-RU" b="1" i="1" u="none" dirty="0" err="1" smtClean="0"/>
            <a:t>Лекція-брифінг</a:t>
          </a:r>
          <a:endParaRPr lang="ru-RU" b="1" u="none" dirty="0"/>
        </a:p>
      </dgm:t>
    </dgm:pt>
    <dgm:pt modelId="{E16AC632-CE94-4B3E-8DC3-4007820242D8}" type="parTrans" cxnId="{D0088F79-AF26-489B-98B2-DEFD950496A4}">
      <dgm:prSet/>
      <dgm:spPr/>
      <dgm:t>
        <a:bodyPr/>
        <a:lstStyle/>
        <a:p>
          <a:endParaRPr lang="ru-RU"/>
        </a:p>
      </dgm:t>
    </dgm:pt>
    <dgm:pt modelId="{3A724D80-E6C6-4F24-9A25-D7761DE6D18E}" type="sibTrans" cxnId="{D0088F79-AF26-489B-98B2-DEFD950496A4}">
      <dgm:prSet/>
      <dgm:spPr/>
      <dgm:t>
        <a:bodyPr/>
        <a:lstStyle/>
        <a:p>
          <a:endParaRPr lang="ru-RU"/>
        </a:p>
      </dgm:t>
    </dgm:pt>
    <dgm:pt modelId="{0E218933-E4B8-45CF-9526-FB6D915F8173}">
      <dgm:prSet phldrT="[Текст]" phldr="1"/>
      <dgm:spPr/>
      <dgm:t>
        <a:bodyPr/>
        <a:lstStyle/>
        <a:p>
          <a:endParaRPr lang="ru-RU"/>
        </a:p>
      </dgm:t>
    </dgm:pt>
    <dgm:pt modelId="{7428C9A7-924B-4150-AFCC-12E5813C1A2E}" type="parTrans" cxnId="{76D6E4E7-1E58-4F77-9E50-D5F2524F1695}">
      <dgm:prSet/>
      <dgm:spPr/>
      <dgm:t>
        <a:bodyPr/>
        <a:lstStyle/>
        <a:p>
          <a:endParaRPr lang="ru-RU"/>
        </a:p>
      </dgm:t>
    </dgm:pt>
    <dgm:pt modelId="{723E2153-8E54-4307-A6E7-B19369F7E317}" type="sibTrans" cxnId="{76D6E4E7-1E58-4F77-9E50-D5F2524F1695}">
      <dgm:prSet/>
      <dgm:spPr/>
      <dgm:t>
        <a:bodyPr/>
        <a:lstStyle/>
        <a:p>
          <a:endParaRPr lang="ru-RU"/>
        </a:p>
      </dgm:t>
    </dgm:pt>
    <dgm:pt modelId="{F83CAAB6-01AD-447C-855B-F98D82F2B35F}">
      <dgm:prSet phldrT="[Текст]" phldr="1"/>
      <dgm:spPr/>
      <dgm:t>
        <a:bodyPr/>
        <a:lstStyle/>
        <a:p>
          <a:endParaRPr lang="ru-RU"/>
        </a:p>
      </dgm:t>
    </dgm:pt>
    <dgm:pt modelId="{D6BB830C-CCB2-4938-9799-B0CEBA2671E6}" type="parTrans" cxnId="{227E7D56-630F-427D-8533-D21601991CA2}">
      <dgm:prSet/>
      <dgm:spPr/>
      <dgm:t>
        <a:bodyPr/>
        <a:lstStyle/>
        <a:p>
          <a:endParaRPr lang="ru-RU"/>
        </a:p>
      </dgm:t>
    </dgm:pt>
    <dgm:pt modelId="{816BFAE5-88EE-422E-8EDD-78B211DF545F}" type="sibTrans" cxnId="{227E7D56-630F-427D-8533-D21601991CA2}">
      <dgm:prSet/>
      <dgm:spPr/>
      <dgm:t>
        <a:bodyPr/>
        <a:lstStyle/>
        <a:p>
          <a:endParaRPr lang="ru-RU"/>
        </a:p>
      </dgm:t>
    </dgm:pt>
    <dgm:pt modelId="{A3306007-CBB2-4B37-95F4-81DD8CA39B2A}">
      <dgm:prSet phldrT="[Текст]" phldr="1"/>
      <dgm:spPr/>
      <dgm:t>
        <a:bodyPr/>
        <a:lstStyle/>
        <a:p>
          <a:endParaRPr lang="ru-RU"/>
        </a:p>
      </dgm:t>
    </dgm:pt>
    <dgm:pt modelId="{72F640CD-8862-49D0-9C54-C8175006B072}" type="parTrans" cxnId="{B3AD51AE-D0F7-4A12-BC24-41F14425B8F6}">
      <dgm:prSet/>
      <dgm:spPr/>
      <dgm:t>
        <a:bodyPr/>
        <a:lstStyle/>
        <a:p>
          <a:endParaRPr lang="ru-RU"/>
        </a:p>
      </dgm:t>
    </dgm:pt>
    <dgm:pt modelId="{117CAA2A-5423-4E19-B019-E3710DD08AA2}" type="sibTrans" cxnId="{B3AD51AE-D0F7-4A12-BC24-41F14425B8F6}">
      <dgm:prSet/>
      <dgm:spPr/>
      <dgm:t>
        <a:bodyPr/>
        <a:lstStyle/>
        <a:p>
          <a:endParaRPr lang="ru-RU"/>
        </a:p>
      </dgm:t>
    </dgm:pt>
    <dgm:pt modelId="{6E38A1D1-2847-4D28-8C98-90CB12DE1F95}">
      <dgm:prSet phldrT="[Текст]" phldr="1"/>
      <dgm:spPr/>
      <dgm:t>
        <a:bodyPr/>
        <a:lstStyle/>
        <a:p>
          <a:endParaRPr lang="ru-RU"/>
        </a:p>
      </dgm:t>
    </dgm:pt>
    <dgm:pt modelId="{6020EA8C-DF97-44AD-BC94-9EA5FEF8332C}" type="parTrans" cxnId="{F899DAFD-7736-4740-A478-62C0E707CC05}">
      <dgm:prSet/>
      <dgm:spPr/>
      <dgm:t>
        <a:bodyPr/>
        <a:lstStyle/>
        <a:p>
          <a:endParaRPr lang="ru-RU"/>
        </a:p>
      </dgm:t>
    </dgm:pt>
    <dgm:pt modelId="{38BDCF74-5CA0-4DB0-B8BE-17E3483D88B3}" type="sibTrans" cxnId="{F899DAFD-7736-4740-A478-62C0E707CC05}">
      <dgm:prSet/>
      <dgm:spPr/>
      <dgm:t>
        <a:bodyPr/>
        <a:lstStyle/>
        <a:p>
          <a:endParaRPr lang="ru-RU"/>
        </a:p>
      </dgm:t>
    </dgm:pt>
    <dgm:pt modelId="{22E1E0A4-78D6-4BAF-83FF-0DA037B3FAA0}">
      <dgm:prSet phldrT="[Текст]" phldr="1"/>
      <dgm:spPr/>
      <dgm:t>
        <a:bodyPr/>
        <a:lstStyle/>
        <a:p>
          <a:endParaRPr lang="ru-RU"/>
        </a:p>
      </dgm:t>
    </dgm:pt>
    <dgm:pt modelId="{C4CE03C6-0E61-4AB4-AE0F-87D5278E0843}" type="parTrans" cxnId="{4BE5EE6A-32ED-4CEB-BC2B-1AC1573B54C9}">
      <dgm:prSet/>
      <dgm:spPr/>
      <dgm:t>
        <a:bodyPr/>
        <a:lstStyle/>
        <a:p>
          <a:endParaRPr lang="ru-RU"/>
        </a:p>
      </dgm:t>
    </dgm:pt>
    <dgm:pt modelId="{B747B152-F39E-49C6-9E82-3DAD10049D02}" type="sibTrans" cxnId="{4BE5EE6A-32ED-4CEB-BC2B-1AC1573B54C9}">
      <dgm:prSet/>
      <dgm:spPr/>
      <dgm:t>
        <a:bodyPr/>
        <a:lstStyle/>
        <a:p>
          <a:endParaRPr lang="ru-RU"/>
        </a:p>
      </dgm:t>
    </dgm:pt>
    <dgm:pt modelId="{1C0C6DBE-5EC2-44B1-BF1C-99302D0918D4}" type="pres">
      <dgm:prSet presAssocID="{1F04F1B4-415E-4D1F-8711-C61CECFA302E}" presName="Name0" presStyleCnt="0">
        <dgm:presLayoutVars>
          <dgm:chMax val="1"/>
          <dgm:chPref val="1"/>
          <dgm:dir/>
          <dgm:animOne val="branch"/>
          <dgm:animLvl val="lvl"/>
        </dgm:presLayoutVars>
      </dgm:prSet>
      <dgm:spPr/>
      <dgm:t>
        <a:bodyPr/>
        <a:lstStyle/>
        <a:p>
          <a:endParaRPr lang="ru-RU"/>
        </a:p>
      </dgm:t>
    </dgm:pt>
    <dgm:pt modelId="{EE0B31E8-9842-4BE3-9008-6DF4F0FA0308}" type="pres">
      <dgm:prSet presAssocID="{B9281246-9A2F-4733-BE71-4CFDEA5BC650}" presName="singleCycle" presStyleCnt="0"/>
      <dgm:spPr/>
    </dgm:pt>
    <dgm:pt modelId="{D7E55015-7D62-4028-A7B9-13496A80DF1C}" type="pres">
      <dgm:prSet presAssocID="{B9281246-9A2F-4733-BE71-4CFDEA5BC650}" presName="singleCenter" presStyleLbl="node1" presStyleIdx="0" presStyleCnt="8" custScaleX="132570" custScaleY="109672">
        <dgm:presLayoutVars>
          <dgm:chMax val="7"/>
          <dgm:chPref val="7"/>
        </dgm:presLayoutVars>
      </dgm:prSet>
      <dgm:spPr/>
      <dgm:t>
        <a:bodyPr/>
        <a:lstStyle/>
        <a:p>
          <a:endParaRPr lang="ru-RU"/>
        </a:p>
      </dgm:t>
    </dgm:pt>
    <dgm:pt modelId="{2E3448F5-D69C-442C-9226-DA748FBF501F}" type="pres">
      <dgm:prSet presAssocID="{6702C785-0F4C-41DF-B184-A41D75FB18AC}" presName="Name56" presStyleLbl="parChTrans1D2" presStyleIdx="0" presStyleCnt="7"/>
      <dgm:spPr/>
      <dgm:t>
        <a:bodyPr/>
        <a:lstStyle/>
        <a:p>
          <a:endParaRPr lang="ru-RU"/>
        </a:p>
      </dgm:t>
    </dgm:pt>
    <dgm:pt modelId="{8D76AA2C-989A-468A-91CF-3A39AEFF7859}" type="pres">
      <dgm:prSet presAssocID="{AF600D34-3F5B-4D4C-9228-68F747AF2B82}" presName="text0" presStyleLbl="node1" presStyleIdx="1" presStyleCnt="8">
        <dgm:presLayoutVars>
          <dgm:bulletEnabled val="1"/>
        </dgm:presLayoutVars>
      </dgm:prSet>
      <dgm:spPr/>
      <dgm:t>
        <a:bodyPr/>
        <a:lstStyle/>
        <a:p>
          <a:endParaRPr lang="ru-RU"/>
        </a:p>
      </dgm:t>
    </dgm:pt>
    <dgm:pt modelId="{E9724D8B-99F7-4520-926D-BA6AA3188AD1}" type="pres">
      <dgm:prSet presAssocID="{756B98D7-632B-4DB6-9EA7-610BED592C60}" presName="Name56" presStyleLbl="parChTrans1D2" presStyleIdx="1" presStyleCnt="7"/>
      <dgm:spPr/>
      <dgm:t>
        <a:bodyPr/>
        <a:lstStyle/>
        <a:p>
          <a:endParaRPr lang="ru-RU"/>
        </a:p>
      </dgm:t>
    </dgm:pt>
    <dgm:pt modelId="{0D46B276-3ABE-4FA8-9960-56C0F94C666C}" type="pres">
      <dgm:prSet presAssocID="{E6840D06-9173-4452-B0DD-EE309AD35DF8}" presName="text0" presStyleLbl="node1" presStyleIdx="2" presStyleCnt="8" custScaleX="126027" custRadScaleRad="115084" custRadScaleInc="6193">
        <dgm:presLayoutVars>
          <dgm:bulletEnabled val="1"/>
        </dgm:presLayoutVars>
      </dgm:prSet>
      <dgm:spPr/>
      <dgm:t>
        <a:bodyPr/>
        <a:lstStyle/>
        <a:p>
          <a:endParaRPr lang="ru-RU"/>
        </a:p>
      </dgm:t>
    </dgm:pt>
    <dgm:pt modelId="{5C056D98-34F6-41DF-AED3-2A809F8DC628}" type="pres">
      <dgm:prSet presAssocID="{8DA80A35-9A95-4B6F-A64F-3270DD57B54B}" presName="Name56" presStyleLbl="parChTrans1D2" presStyleIdx="2" presStyleCnt="7"/>
      <dgm:spPr/>
      <dgm:t>
        <a:bodyPr/>
        <a:lstStyle/>
        <a:p>
          <a:endParaRPr lang="ru-RU"/>
        </a:p>
      </dgm:t>
    </dgm:pt>
    <dgm:pt modelId="{8687B0F4-F390-42CA-9DC3-5E41C325AAC1}" type="pres">
      <dgm:prSet presAssocID="{E1929772-B809-4B24-AA9A-1F305DC04B7C}" presName="text0" presStyleLbl="node1" presStyleIdx="3" presStyleCnt="8" custScaleX="133270" custRadScaleRad="103131" custRadScaleInc="-1543">
        <dgm:presLayoutVars>
          <dgm:bulletEnabled val="1"/>
        </dgm:presLayoutVars>
      </dgm:prSet>
      <dgm:spPr/>
      <dgm:t>
        <a:bodyPr/>
        <a:lstStyle/>
        <a:p>
          <a:endParaRPr lang="ru-RU"/>
        </a:p>
      </dgm:t>
    </dgm:pt>
    <dgm:pt modelId="{7444E539-7A05-48ED-B676-8AC684BA89D8}" type="pres">
      <dgm:prSet presAssocID="{24D8D473-1F01-499D-9D37-6C800E19FFBC}" presName="Name56" presStyleLbl="parChTrans1D2" presStyleIdx="3" presStyleCnt="7"/>
      <dgm:spPr/>
      <dgm:t>
        <a:bodyPr/>
        <a:lstStyle/>
        <a:p>
          <a:endParaRPr lang="ru-RU"/>
        </a:p>
      </dgm:t>
    </dgm:pt>
    <dgm:pt modelId="{32345859-EA33-4AEE-8664-B541A75D1CF3}" type="pres">
      <dgm:prSet presAssocID="{AABC76AA-85F3-48BC-97BD-46104C5A8A2E}" presName="text0" presStyleLbl="node1" presStyleIdx="4" presStyleCnt="8">
        <dgm:presLayoutVars>
          <dgm:bulletEnabled val="1"/>
        </dgm:presLayoutVars>
      </dgm:prSet>
      <dgm:spPr/>
      <dgm:t>
        <a:bodyPr/>
        <a:lstStyle/>
        <a:p>
          <a:endParaRPr lang="ru-RU"/>
        </a:p>
      </dgm:t>
    </dgm:pt>
    <dgm:pt modelId="{6233A05C-3644-4A5F-960B-CF6DDF90EB7C}" type="pres">
      <dgm:prSet presAssocID="{C57BA863-3105-4F89-B4E3-AA10C4B58072}" presName="Name56" presStyleLbl="parChTrans1D2" presStyleIdx="4" presStyleCnt="7"/>
      <dgm:spPr/>
      <dgm:t>
        <a:bodyPr/>
        <a:lstStyle/>
        <a:p>
          <a:endParaRPr lang="ru-RU"/>
        </a:p>
      </dgm:t>
    </dgm:pt>
    <dgm:pt modelId="{8DB9BAA3-1E6D-4E10-AA66-15A27C862F64}" type="pres">
      <dgm:prSet presAssocID="{AAD9DF23-0DEC-446B-ACC7-E70EE01DDC00}" presName="text0" presStyleLbl="node1" presStyleIdx="5" presStyleCnt="8" custScaleX="124161">
        <dgm:presLayoutVars>
          <dgm:bulletEnabled val="1"/>
        </dgm:presLayoutVars>
      </dgm:prSet>
      <dgm:spPr/>
      <dgm:t>
        <a:bodyPr/>
        <a:lstStyle/>
        <a:p>
          <a:endParaRPr lang="ru-RU"/>
        </a:p>
      </dgm:t>
    </dgm:pt>
    <dgm:pt modelId="{998E7883-7A02-41B3-9862-D226394BF7E2}" type="pres">
      <dgm:prSet presAssocID="{8A7D1B44-5B96-4491-A7F6-4A2A268818EE}" presName="Name56" presStyleLbl="parChTrans1D2" presStyleIdx="5" presStyleCnt="7"/>
      <dgm:spPr/>
      <dgm:t>
        <a:bodyPr/>
        <a:lstStyle/>
        <a:p>
          <a:endParaRPr lang="ru-RU"/>
        </a:p>
      </dgm:t>
    </dgm:pt>
    <dgm:pt modelId="{9B0D8291-FE23-4F6C-8A28-107D2E2FD669}" type="pres">
      <dgm:prSet presAssocID="{448D85EE-57EE-43B3-838C-7FDC36BF5698}" presName="text0" presStyleLbl="node1" presStyleIdx="6" presStyleCnt="8" custScaleX="142704" custRadScaleRad="103131" custRadScaleInc="1543">
        <dgm:presLayoutVars>
          <dgm:bulletEnabled val="1"/>
        </dgm:presLayoutVars>
      </dgm:prSet>
      <dgm:spPr/>
      <dgm:t>
        <a:bodyPr/>
        <a:lstStyle/>
        <a:p>
          <a:endParaRPr lang="ru-RU"/>
        </a:p>
      </dgm:t>
    </dgm:pt>
    <dgm:pt modelId="{00C8728A-1F5B-40BD-89F4-09CF729F2C11}" type="pres">
      <dgm:prSet presAssocID="{E16AC632-CE94-4B3E-8DC3-4007820242D8}" presName="Name56" presStyleLbl="parChTrans1D2" presStyleIdx="6" presStyleCnt="7"/>
      <dgm:spPr/>
      <dgm:t>
        <a:bodyPr/>
        <a:lstStyle/>
        <a:p>
          <a:endParaRPr lang="ru-RU"/>
        </a:p>
      </dgm:t>
    </dgm:pt>
    <dgm:pt modelId="{BB65E729-AF6C-4440-AE8E-FFF6E6990C60}" type="pres">
      <dgm:prSet presAssocID="{EDF119EE-90D9-4290-9026-F4BEF17B6716}" presName="text0" presStyleLbl="node1" presStyleIdx="7" presStyleCnt="8" custScaleX="128875" custRadScaleRad="115000" custRadScaleInc="-9390">
        <dgm:presLayoutVars>
          <dgm:bulletEnabled val="1"/>
        </dgm:presLayoutVars>
      </dgm:prSet>
      <dgm:spPr/>
      <dgm:t>
        <a:bodyPr/>
        <a:lstStyle/>
        <a:p>
          <a:endParaRPr lang="ru-RU"/>
        </a:p>
      </dgm:t>
    </dgm:pt>
  </dgm:ptLst>
  <dgm:cxnLst>
    <dgm:cxn modelId="{F846E28D-4135-41BB-B975-753FAAF8807D}" srcId="{1F04F1B4-415E-4D1F-8711-C61CECFA302E}" destId="{B9281246-9A2F-4733-BE71-4CFDEA5BC650}" srcOrd="0" destOrd="0" parTransId="{A1AC721A-49B8-42C6-A3D7-6D879F689191}" sibTransId="{795BE8B5-05B4-45B4-AB16-A99893B065E1}"/>
    <dgm:cxn modelId="{AA29AF36-E775-4448-BCF0-3B363A9E32A0}" srcId="{B9281246-9A2F-4733-BE71-4CFDEA5BC650}" destId="{4105FA34-8DBB-47DD-93B1-7DFD2043EADB}" srcOrd="17" destOrd="0" parTransId="{633D13C4-DAE7-4DFA-B5E2-BEFD2E3560C4}" sibTransId="{774CBE0D-F362-40E7-B6F3-3505645E92F2}"/>
    <dgm:cxn modelId="{A0AA68C4-9856-4026-AB12-CF869EB52CCB}" srcId="{B9281246-9A2F-4733-BE71-4CFDEA5BC650}" destId="{050A08A6-A304-4F62-959B-FFE725587DC0}" srcOrd="15" destOrd="0" parTransId="{FA6C20D9-3202-44FE-B912-B2627DA47C24}" sibTransId="{EF8A571F-4B25-4428-B9CA-193254A1A4CB}"/>
    <dgm:cxn modelId="{E34846F2-A730-4AD8-B8DD-49B7490F614E}" srcId="{1F04F1B4-415E-4D1F-8711-C61CECFA302E}" destId="{8D86722A-E188-4A3A-9895-2F6D84BBE4BF}" srcOrd="21" destOrd="0" parTransId="{A359B0CC-20E9-4FE7-A6F6-6096A4E437EC}" sibTransId="{E9E24F39-DF6C-4121-BEE3-3C74AF90EE1D}"/>
    <dgm:cxn modelId="{227E7D56-630F-427D-8533-D21601991CA2}" srcId="{B9281246-9A2F-4733-BE71-4CFDEA5BC650}" destId="{F83CAAB6-01AD-447C-855B-F98D82F2B35F}" srcOrd="8" destOrd="0" parTransId="{D6BB830C-CCB2-4938-9799-B0CEBA2671E6}" sibTransId="{816BFAE5-88EE-422E-8EDD-78B211DF545F}"/>
    <dgm:cxn modelId="{7BD28082-8362-465A-A376-790638BBC63D}" srcId="{1F04F1B4-415E-4D1F-8711-C61CECFA302E}" destId="{1B2A02F3-A56F-481C-9191-1B33CE728A2B}" srcOrd="14" destOrd="0" parTransId="{CC114E09-4453-4FB9-AB74-1D3E1691929D}" sibTransId="{464B7651-3B94-4BB0-BB45-2942AB93FDB3}"/>
    <dgm:cxn modelId="{B3AD51AE-D0F7-4A12-BC24-41F14425B8F6}" srcId="{B9281246-9A2F-4733-BE71-4CFDEA5BC650}" destId="{A3306007-CBB2-4B37-95F4-81DD8CA39B2A}" srcOrd="9" destOrd="0" parTransId="{72F640CD-8862-49D0-9C54-C8175006B072}" sibTransId="{117CAA2A-5423-4E19-B019-E3710DD08AA2}"/>
    <dgm:cxn modelId="{86C32C69-29F9-43A5-81A1-2244269FF11D}" srcId="{B9281246-9A2F-4733-BE71-4CFDEA5BC650}" destId="{51230D81-5EB3-4ECA-A2D7-B1B88D07AC94}" srcOrd="16" destOrd="0" parTransId="{756925AC-2E56-46C4-A425-362D26834849}" sibTransId="{4700DCE5-6EDB-4EB1-80F5-EC172B235393}"/>
    <dgm:cxn modelId="{82D6489B-E64D-4E10-B5B4-16B3FDA203B7}" type="presOf" srcId="{E6840D06-9173-4452-B0DD-EE309AD35DF8}" destId="{0D46B276-3ABE-4FA8-9960-56C0F94C666C}" srcOrd="0" destOrd="0" presId="urn:microsoft.com/office/officeart/2008/layout/RadialCluster"/>
    <dgm:cxn modelId="{2A633353-4158-4DA8-8C28-4B4DF0C2B872}" srcId="{B9281246-9A2F-4733-BE71-4CFDEA5BC650}" destId="{9B8C9FD2-6C59-4788-A58E-4DCEAA1D222E}" srcOrd="12" destOrd="0" parTransId="{6C9F6148-B097-4190-9849-80F8EF75E341}" sibTransId="{61F81FA2-824C-48BA-A198-61D1C06EF1CB}"/>
    <dgm:cxn modelId="{76D6E4E7-1E58-4F77-9E50-D5F2524F1695}" srcId="{B9281246-9A2F-4733-BE71-4CFDEA5BC650}" destId="{0E218933-E4B8-45CF-9526-FB6D915F8173}" srcOrd="7" destOrd="0" parTransId="{7428C9A7-924B-4150-AFCC-12E5813C1A2E}" sibTransId="{723E2153-8E54-4307-A6E7-B19369F7E317}"/>
    <dgm:cxn modelId="{A39187B5-BE14-414D-BBB6-B56DFD6E262A}" srcId="{B9281246-9A2F-4733-BE71-4CFDEA5BC650}" destId="{E6840D06-9173-4452-B0DD-EE309AD35DF8}" srcOrd="1" destOrd="0" parTransId="{756B98D7-632B-4DB6-9EA7-610BED592C60}" sibTransId="{BCCDFAB1-4AEA-4FC6-BA6C-529D16BA4A82}"/>
    <dgm:cxn modelId="{407A9CFC-F983-49C4-8C81-82EABE97E704}" srcId="{1F04F1B4-415E-4D1F-8711-C61CECFA302E}" destId="{7F21B12C-7878-4A48-A5E3-516ACEADDB18}" srcOrd="10" destOrd="0" parTransId="{099F1360-C8F6-43B4-82D4-68698F43A2F4}" sibTransId="{1B902EB6-4066-4F9C-93BD-049CF3ABCFBF}"/>
    <dgm:cxn modelId="{334387B5-B79A-403B-8DE8-B46A46AB5038}" type="presOf" srcId="{24D8D473-1F01-499D-9D37-6C800E19FFBC}" destId="{7444E539-7A05-48ED-B676-8AC684BA89D8}" srcOrd="0" destOrd="0" presId="urn:microsoft.com/office/officeart/2008/layout/RadialCluster"/>
    <dgm:cxn modelId="{3764ED69-08C4-4A7E-968F-39D581D35663}" srcId="{1F04F1B4-415E-4D1F-8711-C61CECFA302E}" destId="{3DB800F9-39BB-4885-8EC3-591400C49D46}" srcOrd="19" destOrd="0" parTransId="{EC6576D0-EFF8-4E49-B3CF-002F29612EFA}" sibTransId="{FBC8D95F-B8EB-4957-97C8-2E218C8416EB}"/>
    <dgm:cxn modelId="{F899DAFD-7736-4740-A478-62C0E707CC05}" srcId="{B9281246-9A2F-4733-BE71-4CFDEA5BC650}" destId="{6E38A1D1-2847-4D28-8C98-90CB12DE1F95}" srcOrd="10" destOrd="0" parTransId="{6020EA8C-DF97-44AD-BC94-9EA5FEF8332C}" sibTransId="{38BDCF74-5CA0-4DB0-B8BE-17E3483D88B3}"/>
    <dgm:cxn modelId="{111FA9CA-6081-40C9-88B8-8A352402BBD9}" srcId="{B9281246-9A2F-4733-BE71-4CFDEA5BC650}" destId="{2E2087EC-0A04-4285-BA96-3CFF5BE6D3DA}" srcOrd="19" destOrd="0" parTransId="{63A907B7-08EB-434F-B8B7-9174A4DDF2A1}" sibTransId="{F0A9A65B-8E7A-408C-A2BA-50335CA9B9FB}"/>
    <dgm:cxn modelId="{1D598133-66C9-45AD-B288-B0A3E339BC39}" srcId="{B9281246-9A2F-4733-BE71-4CFDEA5BC650}" destId="{448D85EE-57EE-43B3-838C-7FDC36BF5698}" srcOrd="5" destOrd="0" parTransId="{8A7D1B44-5B96-4491-A7F6-4A2A268818EE}" sibTransId="{B3CC336A-4A14-445F-A3D4-0505EB0C7153}"/>
    <dgm:cxn modelId="{7F47ACDE-FA2C-4028-B70E-EAAA0C4A6CD3}" type="presOf" srcId="{1F04F1B4-415E-4D1F-8711-C61CECFA302E}" destId="{1C0C6DBE-5EC2-44B1-BF1C-99302D0918D4}" srcOrd="0" destOrd="0" presId="urn:microsoft.com/office/officeart/2008/layout/RadialCluster"/>
    <dgm:cxn modelId="{0AE2B168-1897-4EA2-BCE0-B87BF4C43833}" srcId="{B9281246-9A2F-4733-BE71-4CFDEA5BC650}" destId="{AAD9DF23-0DEC-446B-ACC7-E70EE01DDC00}" srcOrd="4" destOrd="0" parTransId="{C57BA863-3105-4F89-B4E3-AA10C4B58072}" sibTransId="{E94DD42E-9845-4D32-A924-2CAEF72FA0AC}"/>
    <dgm:cxn modelId="{A7509024-CD86-402C-A421-E3ABD27C1558}" type="presOf" srcId="{756B98D7-632B-4DB6-9EA7-610BED592C60}" destId="{E9724D8B-99F7-4520-926D-BA6AA3188AD1}" srcOrd="0" destOrd="0" presId="urn:microsoft.com/office/officeart/2008/layout/RadialCluster"/>
    <dgm:cxn modelId="{36238501-D8C4-44BA-A72B-2BF8D863BCC6}" type="presOf" srcId="{AABC76AA-85F3-48BC-97BD-46104C5A8A2E}" destId="{32345859-EA33-4AEE-8664-B541A75D1CF3}" srcOrd="0" destOrd="0" presId="urn:microsoft.com/office/officeart/2008/layout/RadialCluster"/>
    <dgm:cxn modelId="{04FEB8E3-3258-46B9-B9A8-C7ABD45F6737}" srcId="{1F04F1B4-415E-4D1F-8711-C61CECFA302E}" destId="{FA288DF4-F0EB-4C2A-AF2F-655AEA10F95C}" srcOrd="6" destOrd="0" parTransId="{2487B221-617D-4AAC-83B7-23D67461ACE8}" sibTransId="{FA0DA618-C62C-4642-A006-1A0133A28AF1}"/>
    <dgm:cxn modelId="{77BE2AB5-5412-491F-B24D-F3A630790136}" srcId="{B9281246-9A2F-4733-BE71-4CFDEA5BC650}" destId="{5CDF720F-0660-408C-A687-112483292E35}" srcOrd="14" destOrd="0" parTransId="{2058AAED-0951-419E-AA61-0E0C01501CAC}" sibTransId="{3F56F248-D575-4F65-A5F1-E9915070F2BF}"/>
    <dgm:cxn modelId="{F54F3538-5EF9-44F2-A776-F71FAD84BA83}" type="presOf" srcId="{8DA80A35-9A95-4B6F-A64F-3270DD57B54B}" destId="{5C056D98-34F6-41DF-AED3-2A809F8DC628}" srcOrd="0" destOrd="0" presId="urn:microsoft.com/office/officeart/2008/layout/RadialCluster"/>
    <dgm:cxn modelId="{FE91459E-9089-44EC-8250-7601AE731097}" type="presOf" srcId="{AF600D34-3F5B-4D4C-9228-68F747AF2B82}" destId="{8D76AA2C-989A-468A-91CF-3A39AEFF7859}" srcOrd="0" destOrd="0" presId="urn:microsoft.com/office/officeart/2008/layout/RadialCluster"/>
    <dgm:cxn modelId="{75EF3A31-3AB4-48FC-845A-BDDD21BB57E1}" srcId="{1F04F1B4-415E-4D1F-8711-C61CECFA302E}" destId="{7F84494E-659B-40DA-A2D3-68ED7FBD15CE}" srcOrd="17" destOrd="0" parTransId="{090C3B39-C928-4E09-9511-954E4DC9369E}" sibTransId="{1BA8AF9C-4554-4F44-ADB5-37B05C3CBF78}"/>
    <dgm:cxn modelId="{30FD70C4-D7A5-4B38-9B9C-3E3899BB6CC9}" type="presOf" srcId="{6702C785-0F4C-41DF-B184-A41D75FB18AC}" destId="{2E3448F5-D69C-442C-9226-DA748FBF501F}" srcOrd="0" destOrd="0" presId="urn:microsoft.com/office/officeart/2008/layout/RadialCluster"/>
    <dgm:cxn modelId="{078B0148-03D6-4654-96F3-3874C4ACD25F}" srcId="{B9281246-9A2F-4733-BE71-4CFDEA5BC650}" destId="{AF600D34-3F5B-4D4C-9228-68F747AF2B82}" srcOrd="0" destOrd="0" parTransId="{6702C785-0F4C-41DF-B184-A41D75FB18AC}" sibTransId="{B327CE51-7330-44F2-AC6B-AA10160C4B98}"/>
    <dgm:cxn modelId="{FA9FC575-2ECD-4607-9F67-9EE8E54368BB}" srcId="{B9281246-9A2F-4733-BE71-4CFDEA5BC650}" destId="{4313C9DE-75B8-48EE-B5ED-6F5273371420}" srcOrd="18" destOrd="0" parTransId="{FA1DB17D-D005-4B70-9260-761F5DEA3DB4}" sibTransId="{D5115D51-4DCE-4EAE-B0C6-4B31BDA47FCC}"/>
    <dgm:cxn modelId="{EDBCEAC5-A03D-4D3B-848B-8A372D130AC2}" srcId="{1F04F1B4-415E-4D1F-8711-C61CECFA302E}" destId="{4BFD57A9-2BB4-4722-9E63-53A6FB08FDBF}" srcOrd="8" destOrd="0" parTransId="{67404AB5-2E42-4EA3-B6E1-19C6B430A928}" sibTransId="{22F0C575-5208-44AF-B661-51445C5FC725}"/>
    <dgm:cxn modelId="{4BE5EE6A-32ED-4CEB-BC2B-1AC1573B54C9}" srcId="{B9281246-9A2F-4733-BE71-4CFDEA5BC650}" destId="{22E1E0A4-78D6-4BAF-83FF-0DA037B3FAA0}" srcOrd="11" destOrd="0" parTransId="{C4CE03C6-0E61-4AB4-AE0F-87D5278E0843}" sibTransId="{B747B152-F39E-49C6-9E82-3DAD10049D02}"/>
    <dgm:cxn modelId="{E402C59F-8904-480C-8AE4-FC73EEC3956B}" srcId="{B9281246-9A2F-4733-BE71-4CFDEA5BC650}" destId="{D84D0FAB-D679-447F-B8C2-7018B3757871}" srcOrd="13" destOrd="0" parTransId="{BF626C5D-36A8-482B-A94C-DE20DD67851A}" sibTransId="{F23AB3A5-64F6-48D3-8D28-57BD98EB82CA}"/>
    <dgm:cxn modelId="{44156691-E583-4697-9C63-BF358073394A}" srcId="{1F04F1B4-415E-4D1F-8711-C61CECFA302E}" destId="{A64BDAB0-9548-4018-B39F-1C0DA4BB54B4}" srcOrd="16" destOrd="0" parTransId="{A70B7C10-A52C-4F24-B58E-1ECD7AA9982C}" sibTransId="{275FC85F-C1CF-4CA8-BA38-6F7C9DD5DEC6}"/>
    <dgm:cxn modelId="{624D4CD7-B3F8-4D6C-9CF5-132AB9A1194F}" srcId="{1F04F1B4-415E-4D1F-8711-C61CECFA302E}" destId="{919344D3-937B-4C22-A287-641DEA30F6A2}" srcOrd="13" destOrd="0" parTransId="{0B15CD42-9EFC-4A31-9F00-092A78A86AD6}" sibTransId="{FD659A4C-F428-473F-9A77-626265619213}"/>
    <dgm:cxn modelId="{D0315199-6AD5-42B4-A4F9-5CA9F96DAD86}" type="presOf" srcId="{AAD9DF23-0DEC-446B-ACC7-E70EE01DDC00}" destId="{8DB9BAA3-1E6D-4E10-AA66-15A27C862F64}" srcOrd="0" destOrd="0" presId="urn:microsoft.com/office/officeart/2008/layout/RadialCluster"/>
    <dgm:cxn modelId="{0D6181A1-53D9-49B9-BFFC-E7443E14120C}" type="presOf" srcId="{E1929772-B809-4B24-AA9A-1F305DC04B7C}" destId="{8687B0F4-F390-42CA-9DC3-5E41C325AAC1}" srcOrd="0" destOrd="0" presId="urn:microsoft.com/office/officeart/2008/layout/RadialCluster"/>
    <dgm:cxn modelId="{42D2934F-D5CE-43E3-9F6D-3DB9ECDB2396}" srcId="{1F04F1B4-415E-4D1F-8711-C61CECFA302E}" destId="{861A5629-E349-4D6B-9FAD-DC6D38C38A55}" srcOrd="7" destOrd="0" parTransId="{40D4B6B2-36EF-4C48-AD2A-339E5775C2BC}" sibTransId="{BC7A99C3-C99E-4E5E-A20B-FE54B9A81721}"/>
    <dgm:cxn modelId="{339B0740-99BF-466E-A11D-2782DC6313E0}" srcId="{1F04F1B4-415E-4D1F-8711-C61CECFA302E}" destId="{56C00C25-1C18-404F-83B1-6A608A41D41A}" srcOrd="20" destOrd="0" parTransId="{3DC2207F-0CD6-4281-9248-B8DA76CEC875}" sibTransId="{50D5B687-4157-40F5-B9FD-4C164DAF3E0A}"/>
    <dgm:cxn modelId="{E4556F03-0D68-45D2-A4D9-346C3829A37B}" srcId="{B9281246-9A2F-4733-BE71-4CFDEA5BC650}" destId="{E1929772-B809-4B24-AA9A-1F305DC04B7C}" srcOrd="2" destOrd="0" parTransId="{8DA80A35-9A95-4B6F-A64F-3270DD57B54B}" sibTransId="{5C6BE99C-B9F4-444F-B64C-7CF60B846171}"/>
    <dgm:cxn modelId="{40BC8191-D5D8-4DEB-A946-8CF6A1A7ACA7}" srcId="{1F04F1B4-415E-4D1F-8711-C61CECFA302E}" destId="{F5D6EDE6-18AD-4C48-93D1-E1414A9DFC9A}" srcOrd="1" destOrd="0" parTransId="{178FCCD2-D4C3-48F5-8C91-394A7995EB49}" sibTransId="{B627CA23-27E9-4BA9-A752-1151E72D461C}"/>
    <dgm:cxn modelId="{DC131B29-FA0B-4538-A99C-D5FCE26F41EC}" srcId="{1F04F1B4-415E-4D1F-8711-C61CECFA302E}" destId="{CF1A53E2-A030-45F7-B88E-6A465EC005CB}" srcOrd="4" destOrd="0" parTransId="{6220982B-CA2A-4159-BE71-D4510E44900D}" sibTransId="{6DE51761-9729-41F7-8A09-A0EA0DFC8B14}"/>
    <dgm:cxn modelId="{49C8D4F1-D2FC-4BC3-88CA-3D2528107B19}" type="presOf" srcId="{B9281246-9A2F-4733-BE71-4CFDEA5BC650}" destId="{D7E55015-7D62-4028-A7B9-13496A80DF1C}" srcOrd="0" destOrd="0" presId="urn:microsoft.com/office/officeart/2008/layout/RadialCluster"/>
    <dgm:cxn modelId="{D0088F79-AF26-489B-98B2-DEFD950496A4}" srcId="{B9281246-9A2F-4733-BE71-4CFDEA5BC650}" destId="{EDF119EE-90D9-4290-9026-F4BEF17B6716}" srcOrd="6" destOrd="0" parTransId="{E16AC632-CE94-4B3E-8DC3-4007820242D8}" sibTransId="{3A724D80-E6C6-4F24-9A25-D7761DE6D18E}"/>
    <dgm:cxn modelId="{D1F4AB7A-395B-45FE-A83E-EB6CD4579A08}" srcId="{1F04F1B4-415E-4D1F-8711-C61CECFA302E}" destId="{E012A538-DC98-42E6-B3E3-FFD35C634139}" srcOrd="15" destOrd="0" parTransId="{36CA6080-AC80-44D5-9767-DEEBC55F5325}" sibTransId="{5111BD33-655E-494C-A109-2B010D653761}"/>
    <dgm:cxn modelId="{8938F935-C0A0-4090-ABB0-699CEF89CF54}" type="presOf" srcId="{E16AC632-CE94-4B3E-8DC3-4007820242D8}" destId="{00C8728A-1F5B-40BD-89F4-09CF729F2C11}" srcOrd="0" destOrd="0" presId="urn:microsoft.com/office/officeart/2008/layout/RadialCluster"/>
    <dgm:cxn modelId="{B84C37AE-5D27-462B-8405-F9D7724B80A6}" srcId="{1F04F1B4-415E-4D1F-8711-C61CECFA302E}" destId="{88EEC8D2-842F-4F58-9B35-27338D394808}" srcOrd="11" destOrd="0" parTransId="{BCEDBF3A-5432-4C17-A177-6FEFF4A9FCE1}" sibTransId="{165838B0-1131-4BA2-B3E9-E1547E085C75}"/>
    <dgm:cxn modelId="{6BFAEA9D-5173-4690-AE54-D83B8A5BD510}" type="presOf" srcId="{EDF119EE-90D9-4290-9026-F4BEF17B6716}" destId="{BB65E729-AF6C-4440-AE8E-FFF6E6990C60}" srcOrd="0" destOrd="0" presId="urn:microsoft.com/office/officeart/2008/layout/RadialCluster"/>
    <dgm:cxn modelId="{824ADDB1-8707-4185-B840-8027E26EB166}" srcId="{1F04F1B4-415E-4D1F-8711-C61CECFA302E}" destId="{8ED2DFFE-1245-4F3D-BBB1-55480A912EE9}" srcOrd="3" destOrd="0" parTransId="{8CF524F6-0A06-4219-97BE-CC757F7E2DB2}" sibTransId="{6317F1DD-4255-428F-868E-3BE36C6692D7}"/>
    <dgm:cxn modelId="{E800CE3F-3B7B-49FA-B6F5-6D5F7B082C9B}" type="presOf" srcId="{448D85EE-57EE-43B3-838C-7FDC36BF5698}" destId="{9B0D8291-FE23-4F6C-8A28-107D2E2FD669}" srcOrd="0" destOrd="0" presId="urn:microsoft.com/office/officeart/2008/layout/RadialCluster"/>
    <dgm:cxn modelId="{EBA6C8DB-C0A1-4037-9E2C-BEBBF3E39DDD}" srcId="{1F04F1B4-415E-4D1F-8711-C61CECFA302E}" destId="{0933AD6E-69D9-4DB2-B24D-150AA46FCFB1}" srcOrd="9" destOrd="0" parTransId="{FDF398B0-1E7F-4770-9C82-A1E6F06C28B1}" sibTransId="{A1F303A1-0C43-40E7-A0DC-FF08C7CBA608}"/>
    <dgm:cxn modelId="{D08ED337-7FE3-4234-97EE-074A4269AD97}" srcId="{1F04F1B4-415E-4D1F-8711-C61CECFA302E}" destId="{CD25E267-3773-4583-B8C6-E818DBAEBA03}" srcOrd="2" destOrd="0" parTransId="{37BA7C68-A850-4895-8E9A-15997BE6FD38}" sibTransId="{872C0B23-A32E-4FE4-B37C-6AB6D1E8EAAE}"/>
    <dgm:cxn modelId="{4CE417C5-0958-48FE-AE2E-254560A544B4}" srcId="{1F04F1B4-415E-4D1F-8711-C61CECFA302E}" destId="{1C2104C3-9378-4F70-BD60-F159117E6EAB}" srcOrd="12" destOrd="0" parTransId="{2D9E2DBE-75A6-4F26-8646-EC7135D8A632}" sibTransId="{8D2D1276-E65B-4608-A3F9-49C800869CCB}"/>
    <dgm:cxn modelId="{4FB4419C-4BCF-4EDD-8287-FE3EFB879850}" srcId="{1F04F1B4-415E-4D1F-8711-C61CECFA302E}" destId="{A30E256A-B565-40BE-B5FA-6A8AC3A3882F}" srcOrd="5" destOrd="0" parTransId="{85A8F0A9-B53F-4E69-BD6E-0FDF9ED787C7}" sibTransId="{E51C30FA-101D-478F-A597-BD3F93628DE3}"/>
    <dgm:cxn modelId="{C7AE3916-A428-4CF9-896D-806CF624623C}" srcId="{B9281246-9A2F-4733-BE71-4CFDEA5BC650}" destId="{AABC76AA-85F3-48BC-97BD-46104C5A8A2E}" srcOrd="3" destOrd="0" parTransId="{24D8D473-1F01-499D-9D37-6C800E19FFBC}" sibTransId="{BAADEF50-F335-45C3-A2A6-BD95ABEADA7F}"/>
    <dgm:cxn modelId="{942910CD-5B7E-4562-80A1-E034CB1EABBB}" type="presOf" srcId="{C57BA863-3105-4F89-B4E3-AA10C4B58072}" destId="{6233A05C-3644-4A5F-960B-CF6DDF90EB7C}" srcOrd="0" destOrd="0" presId="urn:microsoft.com/office/officeart/2008/layout/RadialCluster"/>
    <dgm:cxn modelId="{7FA764FB-1E90-4B47-8888-4D6AA6DCA868}" type="presOf" srcId="{8A7D1B44-5B96-4491-A7F6-4A2A268818EE}" destId="{998E7883-7A02-41B3-9862-D226394BF7E2}" srcOrd="0" destOrd="0" presId="urn:microsoft.com/office/officeart/2008/layout/RadialCluster"/>
    <dgm:cxn modelId="{1D1D8693-CAB0-46DB-89D7-D4EFE824C25D}" srcId="{1F04F1B4-415E-4D1F-8711-C61CECFA302E}" destId="{0838172B-13B1-4AB6-B7E3-ECBD41FA44BF}" srcOrd="18" destOrd="0" parTransId="{AABBBAFC-8C74-4F11-AE35-BB2FCF044E27}" sibTransId="{81A57074-CD60-4D49-9510-C9E06B7550C4}"/>
    <dgm:cxn modelId="{96D7A9A3-7150-489F-8ED7-E4AC941789F7}" type="presParOf" srcId="{1C0C6DBE-5EC2-44B1-BF1C-99302D0918D4}" destId="{EE0B31E8-9842-4BE3-9008-6DF4F0FA0308}" srcOrd="0" destOrd="0" presId="urn:microsoft.com/office/officeart/2008/layout/RadialCluster"/>
    <dgm:cxn modelId="{62152411-180A-4940-9041-272671051375}" type="presParOf" srcId="{EE0B31E8-9842-4BE3-9008-6DF4F0FA0308}" destId="{D7E55015-7D62-4028-A7B9-13496A80DF1C}" srcOrd="0" destOrd="0" presId="urn:microsoft.com/office/officeart/2008/layout/RadialCluster"/>
    <dgm:cxn modelId="{55A99B37-2931-4B22-982C-FD573098B8F0}" type="presParOf" srcId="{EE0B31E8-9842-4BE3-9008-6DF4F0FA0308}" destId="{2E3448F5-D69C-442C-9226-DA748FBF501F}" srcOrd="1" destOrd="0" presId="urn:microsoft.com/office/officeart/2008/layout/RadialCluster"/>
    <dgm:cxn modelId="{87490F2E-D201-4F24-BA8C-B03B241CF6F8}" type="presParOf" srcId="{EE0B31E8-9842-4BE3-9008-6DF4F0FA0308}" destId="{8D76AA2C-989A-468A-91CF-3A39AEFF7859}" srcOrd="2" destOrd="0" presId="urn:microsoft.com/office/officeart/2008/layout/RadialCluster"/>
    <dgm:cxn modelId="{6A77DABE-017E-4D3D-9C1A-F18FA620BC7E}" type="presParOf" srcId="{EE0B31E8-9842-4BE3-9008-6DF4F0FA0308}" destId="{E9724D8B-99F7-4520-926D-BA6AA3188AD1}" srcOrd="3" destOrd="0" presId="urn:microsoft.com/office/officeart/2008/layout/RadialCluster"/>
    <dgm:cxn modelId="{E29AC14F-9FC9-4E53-AC0F-8FC7B6DD6027}" type="presParOf" srcId="{EE0B31E8-9842-4BE3-9008-6DF4F0FA0308}" destId="{0D46B276-3ABE-4FA8-9960-56C0F94C666C}" srcOrd="4" destOrd="0" presId="urn:microsoft.com/office/officeart/2008/layout/RadialCluster"/>
    <dgm:cxn modelId="{272C5994-8573-4895-92E0-49E097799870}" type="presParOf" srcId="{EE0B31E8-9842-4BE3-9008-6DF4F0FA0308}" destId="{5C056D98-34F6-41DF-AED3-2A809F8DC628}" srcOrd="5" destOrd="0" presId="urn:microsoft.com/office/officeart/2008/layout/RadialCluster"/>
    <dgm:cxn modelId="{2DF398CB-CC90-4C9B-92A8-13B868D00C1B}" type="presParOf" srcId="{EE0B31E8-9842-4BE3-9008-6DF4F0FA0308}" destId="{8687B0F4-F390-42CA-9DC3-5E41C325AAC1}" srcOrd="6" destOrd="0" presId="urn:microsoft.com/office/officeart/2008/layout/RadialCluster"/>
    <dgm:cxn modelId="{43E326E0-F637-4C82-A729-2C62A16E5F63}" type="presParOf" srcId="{EE0B31E8-9842-4BE3-9008-6DF4F0FA0308}" destId="{7444E539-7A05-48ED-B676-8AC684BA89D8}" srcOrd="7" destOrd="0" presId="urn:microsoft.com/office/officeart/2008/layout/RadialCluster"/>
    <dgm:cxn modelId="{3A1E88CA-FB05-4FD4-9237-44148706F2A4}" type="presParOf" srcId="{EE0B31E8-9842-4BE3-9008-6DF4F0FA0308}" destId="{32345859-EA33-4AEE-8664-B541A75D1CF3}" srcOrd="8" destOrd="0" presId="urn:microsoft.com/office/officeart/2008/layout/RadialCluster"/>
    <dgm:cxn modelId="{467A4678-4143-4819-92E1-6CE97A0D7894}" type="presParOf" srcId="{EE0B31E8-9842-4BE3-9008-6DF4F0FA0308}" destId="{6233A05C-3644-4A5F-960B-CF6DDF90EB7C}" srcOrd="9" destOrd="0" presId="urn:microsoft.com/office/officeart/2008/layout/RadialCluster"/>
    <dgm:cxn modelId="{F4F36054-0316-40D3-82B3-CEC2ACDEEF88}" type="presParOf" srcId="{EE0B31E8-9842-4BE3-9008-6DF4F0FA0308}" destId="{8DB9BAA3-1E6D-4E10-AA66-15A27C862F64}" srcOrd="10" destOrd="0" presId="urn:microsoft.com/office/officeart/2008/layout/RadialCluster"/>
    <dgm:cxn modelId="{28AE0650-1D0B-4481-BECC-0767A169BC7D}" type="presParOf" srcId="{EE0B31E8-9842-4BE3-9008-6DF4F0FA0308}" destId="{998E7883-7A02-41B3-9862-D226394BF7E2}" srcOrd="11" destOrd="0" presId="urn:microsoft.com/office/officeart/2008/layout/RadialCluster"/>
    <dgm:cxn modelId="{9E185D4D-16E5-4469-A8F0-864A6C340745}" type="presParOf" srcId="{EE0B31E8-9842-4BE3-9008-6DF4F0FA0308}" destId="{9B0D8291-FE23-4F6C-8A28-107D2E2FD669}" srcOrd="12" destOrd="0" presId="urn:microsoft.com/office/officeart/2008/layout/RadialCluster"/>
    <dgm:cxn modelId="{BE68BD64-C318-4917-8CF2-970D08F333BC}" type="presParOf" srcId="{EE0B31E8-9842-4BE3-9008-6DF4F0FA0308}" destId="{00C8728A-1F5B-40BD-89F4-09CF729F2C11}" srcOrd="13" destOrd="0" presId="urn:microsoft.com/office/officeart/2008/layout/RadialCluster"/>
    <dgm:cxn modelId="{D6F7C54E-D6BD-456F-ADA3-85E62D1CFC67}" type="presParOf" srcId="{EE0B31E8-9842-4BE3-9008-6DF4F0FA0308}" destId="{BB65E729-AF6C-4440-AE8E-FFF6E6990C60}" srcOrd="1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8A3B3-1A42-4597-86D4-2DAF61067B98}">
      <dsp:nvSpPr>
        <dsp:cNvPr id="0" name=""/>
        <dsp:cNvSpPr/>
      </dsp:nvSpPr>
      <dsp:spPr>
        <a:xfrm>
          <a:off x="1726660" y="581756"/>
          <a:ext cx="5868130" cy="5868130"/>
        </a:xfrm>
        <a:prstGeom prst="blockArc">
          <a:avLst>
            <a:gd name="adj1" fmla="val 13682612"/>
            <a:gd name="adj2" fmla="val 16249303"/>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B31277-6EC2-499C-92A3-3D7F3670D5E6}">
      <dsp:nvSpPr>
        <dsp:cNvPr id="0" name=""/>
        <dsp:cNvSpPr/>
      </dsp:nvSpPr>
      <dsp:spPr>
        <a:xfrm>
          <a:off x="1775734" y="536602"/>
          <a:ext cx="5868130" cy="5868130"/>
        </a:xfrm>
        <a:prstGeom prst="blockArc">
          <a:avLst>
            <a:gd name="adj1" fmla="val 11345159"/>
            <a:gd name="adj2" fmla="val 13603261"/>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A290C9-2610-4FD7-8F58-A0F0760308D1}">
      <dsp:nvSpPr>
        <dsp:cNvPr id="0" name=""/>
        <dsp:cNvSpPr/>
      </dsp:nvSpPr>
      <dsp:spPr>
        <a:xfrm>
          <a:off x="1772513" y="556304"/>
          <a:ext cx="5868130" cy="5868130"/>
        </a:xfrm>
        <a:prstGeom prst="blockArc">
          <a:avLst>
            <a:gd name="adj1" fmla="val 9105266"/>
            <a:gd name="adj2" fmla="val 11368914"/>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1D53F5-F165-42BB-B7C2-55B40FC35B94}">
      <dsp:nvSpPr>
        <dsp:cNvPr id="0" name=""/>
        <dsp:cNvSpPr/>
      </dsp:nvSpPr>
      <dsp:spPr>
        <a:xfrm>
          <a:off x="1790492" y="590310"/>
          <a:ext cx="5868130" cy="5868130"/>
        </a:xfrm>
        <a:prstGeom prst="blockArc">
          <a:avLst>
            <a:gd name="adj1" fmla="val 6628405"/>
            <a:gd name="adj2" fmla="val 9151037"/>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CB05E5-7EB5-467F-84BE-51A6146DA226}">
      <dsp:nvSpPr>
        <dsp:cNvPr id="0" name=""/>
        <dsp:cNvSpPr/>
      </dsp:nvSpPr>
      <dsp:spPr>
        <a:xfrm>
          <a:off x="1862284" y="618211"/>
          <a:ext cx="5868130" cy="5868130"/>
        </a:xfrm>
        <a:prstGeom prst="blockArc">
          <a:avLst>
            <a:gd name="adj1" fmla="val 4090312"/>
            <a:gd name="adj2" fmla="val 6720056"/>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054BA2-428A-40D3-87AD-16EF9BE44C41}">
      <dsp:nvSpPr>
        <dsp:cNvPr id="0" name=""/>
        <dsp:cNvSpPr/>
      </dsp:nvSpPr>
      <dsp:spPr>
        <a:xfrm>
          <a:off x="1712333" y="683253"/>
          <a:ext cx="5868130" cy="5868130"/>
        </a:xfrm>
        <a:prstGeom prst="blockArc">
          <a:avLst>
            <a:gd name="adj1" fmla="val 1662507"/>
            <a:gd name="adj2" fmla="val 3895801"/>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C9D363-9931-447E-9B08-436EC09EC182}">
      <dsp:nvSpPr>
        <dsp:cNvPr id="0" name=""/>
        <dsp:cNvSpPr/>
      </dsp:nvSpPr>
      <dsp:spPr>
        <a:xfrm>
          <a:off x="1768093" y="582053"/>
          <a:ext cx="5868130" cy="5868130"/>
        </a:xfrm>
        <a:prstGeom prst="blockArc">
          <a:avLst>
            <a:gd name="adj1" fmla="val 21000000"/>
            <a:gd name="adj2" fmla="val 18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7F7DD5-0DB7-490E-B6E8-9578FC7BC681}">
      <dsp:nvSpPr>
        <dsp:cNvPr id="0" name=""/>
        <dsp:cNvSpPr/>
      </dsp:nvSpPr>
      <dsp:spPr>
        <a:xfrm>
          <a:off x="1749642" y="462934"/>
          <a:ext cx="5868130" cy="5868130"/>
        </a:xfrm>
        <a:prstGeom prst="blockArc">
          <a:avLst>
            <a:gd name="adj1" fmla="val 18856996"/>
            <a:gd name="adj2" fmla="val 21143438"/>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4938AB-BDE5-4036-A81A-E283F14ABE47}">
      <dsp:nvSpPr>
        <dsp:cNvPr id="0" name=""/>
        <dsp:cNvSpPr/>
      </dsp:nvSpPr>
      <dsp:spPr>
        <a:xfrm>
          <a:off x="1877094" y="579996"/>
          <a:ext cx="5868130" cy="5868130"/>
        </a:xfrm>
        <a:prstGeom prst="blockArc">
          <a:avLst>
            <a:gd name="adj1" fmla="val 16070272"/>
            <a:gd name="adj2" fmla="val 18651053"/>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96A968-9528-4B2E-BE42-A8C108C27FC3}">
      <dsp:nvSpPr>
        <dsp:cNvPr id="0" name=""/>
        <dsp:cNvSpPr/>
      </dsp:nvSpPr>
      <dsp:spPr>
        <a:xfrm>
          <a:off x="3183818" y="2625110"/>
          <a:ext cx="3036681" cy="178201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uk-UA" sz="2900" b="1" u="sng" kern="1200" dirty="0" smtClean="0"/>
            <a:t>Традиційні </a:t>
          </a:r>
        </a:p>
        <a:p>
          <a:pPr lvl="0" algn="ctr" defTabSz="1289050">
            <a:lnSpc>
              <a:spcPct val="90000"/>
            </a:lnSpc>
            <a:spcBef>
              <a:spcPct val="0"/>
            </a:spcBef>
            <a:spcAft>
              <a:spcPct val="35000"/>
            </a:spcAft>
          </a:pPr>
          <a:r>
            <a:rPr lang="uk-UA" sz="2900" b="1" u="sng" kern="1200" dirty="0" smtClean="0"/>
            <a:t>лекції</a:t>
          </a:r>
          <a:endParaRPr lang="ru-RU" sz="2900" b="1" u="sng" kern="1200" dirty="0"/>
        </a:p>
      </dsp:txBody>
      <dsp:txXfrm>
        <a:off x="3628530" y="2886080"/>
        <a:ext cx="2147257" cy="1260076"/>
      </dsp:txXfrm>
    </dsp:sp>
    <dsp:sp modelId="{83646CFD-49BF-410A-858B-981B9AD3DAE2}">
      <dsp:nvSpPr>
        <dsp:cNvPr id="0" name=""/>
        <dsp:cNvSpPr/>
      </dsp:nvSpPr>
      <dsp:spPr>
        <a:xfrm>
          <a:off x="3737610" y="3254"/>
          <a:ext cx="1929097"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uk-UA" sz="1700" b="1" kern="1200" dirty="0" smtClean="0"/>
            <a:t>Вступна</a:t>
          </a:r>
          <a:endParaRPr lang="ru-RU" sz="1700" b="1" kern="1200" dirty="0"/>
        </a:p>
      </dsp:txBody>
      <dsp:txXfrm>
        <a:off x="4020120" y="185933"/>
        <a:ext cx="1364077" cy="882053"/>
      </dsp:txXfrm>
    </dsp:sp>
    <dsp:sp modelId="{DB849189-F9C1-4A98-A6EE-52AD6FC249F4}">
      <dsp:nvSpPr>
        <dsp:cNvPr id="0" name=""/>
        <dsp:cNvSpPr/>
      </dsp:nvSpPr>
      <dsp:spPr>
        <a:xfrm>
          <a:off x="5769774" y="704954"/>
          <a:ext cx="1862323"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uk-UA" sz="1700" b="1" kern="1200" dirty="0" smtClean="0"/>
            <a:t>Ознайомча</a:t>
          </a:r>
          <a:endParaRPr lang="ru-RU" sz="1700" b="1" kern="1200" dirty="0"/>
        </a:p>
      </dsp:txBody>
      <dsp:txXfrm>
        <a:off x="6042505" y="887633"/>
        <a:ext cx="1316861" cy="882053"/>
      </dsp:txXfrm>
    </dsp:sp>
    <dsp:sp modelId="{A2121C29-C6A1-47E6-B8D0-37AA214580A0}">
      <dsp:nvSpPr>
        <dsp:cNvPr id="0" name=""/>
        <dsp:cNvSpPr/>
      </dsp:nvSpPr>
      <dsp:spPr>
        <a:xfrm>
          <a:off x="6574100" y="2390715"/>
          <a:ext cx="1946648"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uk-UA" sz="1700" b="1" kern="1200" dirty="0" err="1" smtClean="0"/>
            <a:t>Настановча</a:t>
          </a:r>
          <a:endParaRPr lang="ru-RU" sz="1700" b="1" kern="1200" dirty="0"/>
        </a:p>
      </dsp:txBody>
      <dsp:txXfrm>
        <a:off x="6859180" y="2573394"/>
        <a:ext cx="1376488" cy="882053"/>
      </dsp:txXfrm>
    </dsp:sp>
    <dsp:sp modelId="{0BE4ACFC-A564-48C1-AFA1-D3636BFFF25C}">
      <dsp:nvSpPr>
        <dsp:cNvPr id="0" name=""/>
        <dsp:cNvSpPr/>
      </dsp:nvSpPr>
      <dsp:spPr>
        <a:xfrm>
          <a:off x="6202328" y="4336992"/>
          <a:ext cx="2003829"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uk-UA" sz="1600" b="1" kern="1200" dirty="0" smtClean="0"/>
            <a:t>Інструктивна</a:t>
          </a:r>
          <a:endParaRPr lang="ru-RU" sz="1600" b="1" kern="1200" dirty="0"/>
        </a:p>
      </dsp:txBody>
      <dsp:txXfrm>
        <a:off x="6495782" y="4519671"/>
        <a:ext cx="1416921" cy="882053"/>
      </dsp:txXfrm>
    </dsp:sp>
    <dsp:sp modelId="{F899C85A-9B9F-4678-A42B-6EF684604B26}">
      <dsp:nvSpPr>
        <dsp:cNvPr id="0" name=""/>
        <dsp:cNvSpPr/>
      </dsp:nvSpPr>
      <dsp:spPr>
        <a:xfrm>
          <a:off x="4928287" y="5610586"/>
          <a:ext cx="1884639"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uk-UA" sz="1300" b="1" kern="1200" dirty="0" smtClean="0"/>
            <a:t>Інформаційна</a:t>
          </a:r>
          <a:endParaRPr lang="ru-RU" sz="1300" b="1" kern="1200" dirty="0"/>
        </a:p>
      </dsp:txBody>
      <dsp:txXfrm>
        <a:off x="5204286" y="5793265"/>
        <a:ext cx="1332641" cy="882053"/>
      </dsp:txXfrm>
    </dsp:sp>
    <dsp:sp modelId="{EA3E2BF3-0BA5-4C49-B894-D24E334D78DC}">
      <dsp:nvSpPr>
        <dsp:cNvPr id="0" name=""/>
        <dsp:cNvSpPr/>
      </dsp:nvSpPr>
      <dsp:spPr>
        <a:xfrm>
          <a:off x="2784150" y="5607333"/>
          <a:ext cx="1859716"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uk-UA" sz="1300" b="1" kern="1200" dirty="0" smtClean="0"/>
            <a:t>Методологічна</a:t>
          </a:r>
          <a:endParaRPr lang="ru-RU" sz="1300" b="1" kern="1200" dirty="0"/>
        </a:p>
      </dsp:txBody>
      <dsp:txXfrm>
        <a:off x="3056499" y="5790012"/>
        <a:ext cx="1315018" cy="882053"/>
      </dsp:txXfrm>
    </dsp:sp>
    <dsp:sp modelId="{0393E81B-FE9E-4E1C-B3EA-0ABB00354B99}">
      <dsp:nvSpPr>
        <dsp:cNvPr id="0" name=""/>
        <dsp:cNvSpPr/>
      </dsp:nvSpPr>
      <dsp:spPr>
        <a:xfrm>
          <a:off x="1200053" y="4233962"/>
          <a:ext cx="1922772"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b="1" kern="1200" dirty="0" smtClean="0"/>
            <a:t>Узагальнююча</a:t>
          </a:r>
          <a:endParaRPr lang="ru-RU" sz="1400" b="1" kern="1200" dirty="0"/>
        </a:p>
      </dsp:txBody>
      <dsp:txXfrm>
        <a:off x="1481636" y="4416641"/>
        <a:ext cx="1359606" cy="882053"/>
      </dsp:txXfrm>
    </dsp:sp>
    <dsp:sp modelId="{285C27ED-3006-41AA-9DDC-5F3FE7266962}">
      <dsp:nvSpPr>
        <dsp:cNvPr id="0" name=""/>
        <dsp:cNvSpPr/>
      </dsp:nvSpPr>
      <dsp:spPr>
        <a:xfrm>
          <a:off x="970981" y="2390715"/>
          <a:ext cx="1771823"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uk-UA" sz="1600" b="1" kern="1200" dirty="0" smtClean="0"/>
            <a:t>Підсумкова</a:t>
          </a:r>
          <a:endParaRPr lang="ru-RU" sz="1600" b="1" kern="1200" dirty="0"/>
        </a:p>
      </dsp:txBody>
      <dsp:txXfrm>
        <a:off x="1230458" y="2573394"/>
        <a:ext cx="1252869" cy="882053"/>
      </dsp:txXfrm>
    </dsp:sp>
    <dsp:sp modelId="{B11BF162-09C8-49A8-837B-6009426794BC}">
      <dsp:nvSpPr>
        <dsp:cNvPr id="0" name=""/>
        <dsp:cNvSpPr/>
      </dsp:nvSpPr>
      <dsp:spPr>
        <a:xfrm>
          <a:off x="1738650" y="743584"/>
          <a:ext cx="1980964" cy="124741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b="1" kern="1200" dirty="0" smtClean="0"/>
            <a:t>Оглядова</a:t>
          </a:r>
          <a:endParaRPr lang="ru-RU" sz="1800" b="1" kern="1200" dirty="0"/>
        </a:p>
      </dsp:txBody>
      <dsp:txXfrm>
        <a:off x="2028755" y="926263"/>
        <a:ext cx="1400754" cy="8820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55015-7D62-4028-A7B9-13496A80DF1C}">
      <dsp:nvSpPr>
        <dsp:cNvPr id="0" name=""/>
        <dsp:cNvSpPr/>
      </dsp:nvSpPr>
      <dsp:spPr>
        <a:xfrm>
          <a:off x="3961979" y="2439918"/>
          <a:ext cx="2727495" cy="225639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uk-UA" sz="2700" b="1" u="sng" kern="1200" dirty="0" smtClean="0"/>
            <a:t>Нетрадиційні лекції</a:t>
          </a:r>
          <a:endParaRPr lang="ru-RU" sz="2700" b="1" u="sng" kern="1200" dirty="0"/>
        </a:p>
      </dsp:txBody>
      <dsp:txXfrm>
        <a:off x="4072127" y="2550066"/>
        <a:ext cx="2507199" cy="2036095"/>
      </dsp:txXfrm>
    </dsp:sp>
    <dsp:sp modelId="{2E3448F5-D69C-442C-9226-DA748FBF501F}">
      <dsp:nvSpPr>
        <dsp:cNvPr id="0" name=""/>
        <dsp:cNvSpPr/>
      </dsp:nvSpPr>
      <dsp:spPr>
        <a:xfrm rot="16200000">
          <a:off x="4829688" y="1943879"/>
          <a:ext cx="992078" cy="0"/>
        </a:xfrm>
        <a:custGeom>
          <a:avLst/>
          <a:gdLst/>
          <a:ahLst/>
          <a:cxnLst/>
          <a:rect l="0" t="0" r="0" b="0"/>
          <a:pathLst>
            <a:path>
              <a:moveTo>
                <a:pt x="0" y="0"/>
              </a:moveTo>
              <a:lnTo>
                <a:pt x="992078"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76AA2C-989A-468A-91CF-3A39AEFF7859}">
      <dsp:nvSpPr>
        <dsp:cNvPr id="0" name=""/>
        <dsp:cNvSpPr/>
      </dsp:nvSpPr>
      <dsp:spPr>
        <a:xfrm>
          <a:off x="4636498" y="69382"/>
          <a:ext cx="1378458"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uk-UA" sz="2700" b="1" i="1" u="none" kern="1200" dirty="0" smtClean="0"/>
            <a:t>Міні-лекція</a:t>
          </a:r>
          <a:endParaRPr lang="ru-RU" sz="2700" b="1" u="none" kern="1200" dirty="0"/>
        </a:p>
      </dsp:txBody>
      <dsp:txXfrm>
        <a:off x="4703789" y="136673"/>
        <a:ext cx="1243876" cy="1243876"/>
      </dsp:txXfrm>
    </dsp:sp>
    <dsp:sp modelId="{E9724D8B-99F7-4520-926D-BA6AA3188AD1}">
      <dsp:nvSpPr>
        <dsp:cNvPr id="0" name=""/>
        <dsp:cNvSpPr/>
      </dsp:nvSpPr>
      <dsp:spPr>
        <a:xfrm rot="19381263">
          <a:off x="6645339" y="2409255"/>
          <a:ext cx="438841" cy="0"/>
        </a:xfrm>
        <a:custGeom>
          <a:avLst/>
          <a:gdLst/>
          <a:ahLst/>
          <a:cxnLst/>
          <a:rect l="0" t="0" r="0" b="0"/>
          <a:pathLst>
            <a:path>
              <a:moveTo>
                <a:pt x="0" y="0"/>
              </a:moveTo>
              <a:lnTo>
                <a:pt x="438841"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46B276-3ABE-4FA8-9960-56C0F94C666C}">
      <dsp:nvSpPr>
        <dsp:cNvPr id="0" name=""/>
        <dsp:cNvSpPr/>
      </dsp:nvSpPr>
      <dsp:spPr>
        <a:xfrm>
          <a:off x="7040046" y="933992"/>
          <a:ext cx="1737229"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uk-UA" sz="1600" b="1" i="1" u="none" kern="1200" dirty="0" smtClean="0"/>
            <a:t>Багатоцільова лекція</a:t>
          </a:r>
          <a:endParaRPr lang="ru-RU" sz="1600" b="1" u="none" kern="1200" dirty="0"/>
        </a:p>
      </dsp:txBody>
      <dsp:txXfrm>
        <a:off x="7107337" y="1001283"/>
        <a:ext cx="1602647" cy="1243876"/>
      </dsp:txXfrm>
    </dsp:sp>
    <dsp:sp modelId="{5C056D98-34F6-41DF-AED3-2A809F8DC628}">
      <dsp:nvSpPr>
        <dsp:cNvPr id="0" name=""/>
        <dsp:cNvSpPr/>
      </dsp:nvSpPr>
      <dsp:spPr>
        <a:xfrm rot="747622">
          <a:off x="6682878" y="3929888"/>
          <a:ext cx="560130" cy="0"/>
        </a:xfrm>
        <a:custGeom>
          <a:avLst/>
          <a:gdLst/>
          <a:ahLst/>
          <a:cxnLst/>
          <a:rect l="0" t="0" r="0" b="0"/>
          <a:pathLst>
            <a:path>
              <a:moveTo>
                <a:pt x="0" y="0"/>
              </a:moveTo>
              <a:lnTo>
                <a:pt x="560130"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87B0F4-F390-42CA-9DC3-5E41C325AAC1}">
      <dsp:nvSpPr>
        <dsp:cNvPr id="0" name=""/>
        <dsp:cNvSpPr/>
      </dsp:nvSpPr>
      <dsp:spPr>
        <a:xfrm>
          <a:off x="7236411" y="3504055"/>
          <a:ext cx="1837070"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uk-UA" sz="2100" b="1" i="1" u="none" kern="1200" dirty="0" smtClean="0"/>
            <a:t>Проблемна лекція</a:t>
          </a:r>
          <a:endParaRPr lang="ru-RU" sz="2100" b="1" u="none" kern="1200" dirty="0"/>
        </a:p>
      </dsp:txBody>
      <dsp:txXfrm>
        <a:off x="7303702" y="3571346"/>
        <a:ext cx="1702488" cy="1243876"/>
      </dsp:txXfrm>
    </dsp:sp>
    <dsp:sp modelId="{7444E539-7A05-48ED-B676-8AC684BA89D8}">
      <dsp:nvSpPr>
        <dsp:cNvPr id="0" name=""/>
        <dsp:cNvSpPr/>
      </dsp:nvSpPr>
      <dsp:spPr>
        <a:xfrm rot="3857143">
          <a:off x="5644767" y="5053234"/>
          <a:ext cx="792313" cy="0"/>
        </a:xfrm>
        <a:custGeom>
          <a:avLst/>
          <a:gdLst/>
          <a:ahLst/>
          <a:cxnLst/>
          <a:rect l="0" t="0" r="0" b="0"/>
          <a:pathLst>
            <a:path>
              <a:moveTo>
                <a:pt x="0" y="0"/>
              </a:moveTo>
              <a:lnTo>
                <a:pt x="792313"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345859-EA33-4AEE-8664-B541A75D1CF3}">
      <dsp:nvSpPr>
        <dsp:cNvPr id="0" name=""/>
        <dsp:cNvSpPr/>
      </dsp:nvSpPr>
      <dsp:spPr>
        <a:xfrm>
          <a:off x="5855496" y="5410159"/>
          <a:ext cx="1378458"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1022350">
            <a:lnSpc>
              <a:spcPct val="90000"/>
            </a:lnSpc>
            <a:spcBef>
              <a:spcPct val="0"/>
            </a:spcBef>
            <a:spcAft>
              <a:spcPct val="35000"/>
            </a:spcAft>
          </a:pPr>
          <a:r>
            <a:rPr lang="uk-UA" sz="2300" b="1" i="1" u="none" kern="1200" dirty="0" smtClean="0"/>
            <a:t>Лекція-бесіда</a:t>
          </a:r>
          <a:endParaRPr lang="ru-RU" sz="2300" b="1" u="none" kern="1200" dirty="0"/>
        </a:p>
      </dsp:txBody>
      <dsp:txXfrm>
        <a:off x="5922787" y="5477450"/>
        <a:ext cx="1243876" cy="1243876"/>
      </dsp:txXfrm>
    </dsp:sp>
    <dsp:sp modelId="{6233A05C-3644-4A5F-960B-CF6DDF90EB7C}">
      <dsp:nvSpPr>
        <dsp:cNvPr id="0" name=""/>
        <dsp:cNvSpPr/>
      </dsp:nvSpPr>
      <dsp:spPr>
        <a:xfrm rot="6942857">
          <a:off x="4214374" y="5053234"/>
          <a:ext cx="792313" cy="0"/>
        </a:xfrm>
        <a:custGeom>
          <a:avLst/>
          <a:gdLst/>
          <a:ahLst/>
          <a:cxnLst/>
          <a:rect l="0" t="0" r="0" b="0"/>
          <a:pathLst>
            <a:path>
              <a:moveTo>
                <a:pt x="0" y="0"/>
              </a:moveTo>
              <a:lnTo>
                <a:pt x="792313"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B9BAA3-1E6D-4E10-AA66-15A27C862F64}">
      <dsp:nvSpPr>
        <dsp:cNvPr id="0" name=""/>
        <dsp:cNvSpPr/>
      </dsp:nvSpPr>
      <dsp:spPr>
        <a:xfrm>
          <a:off x="3250976" y="5410159"/>
          <a:ext cx="1711507"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k-UA" sz="2000" b="1" i="1" u="none" kern="1200" dirty="0" smtClean="0"/>
            <a:t>Кіно(відео) лекція</a:t>
          </a:r>
          <a:endParaRPr lang="ru-RU" sz="2000" b="1" u="none" kern="1200" dirty="0"/>
        </a:p>
      </dsp:txBody>
      <dsp:txXfrm>
        <a:off x="3318267" y="5477450"/>
        <a:ext cx="1576925" cy="1243876"/>
      </dsp:txXfrm>
    </dsp:sp>
    <dsp:sp modelId="{998E7883-7A02-41B3-9862-D226394BF7E2}">
      <dsp:nvSpPr>
        <dsp:cNvPr id="0" name=""/>
        <dsp:cNvSpPr/>
      </dsp:nvSpPr>
      <dsp:spPr>
        <a:xfrm rot="10052378">
          <a:off x="3474252" y="3922704"/>
          <a:ext cx="493540" cy="0"/>
        </a:xfrm>
        <a:custGeom>
          <a:avLst/>
          <a:gdLst/>
          <a:ahLst/>
          <a:cxnLst/>
          <a:rect l="0" t="0" r="0" b="0"/>
          <a:pathLst>
            <a:path>
              <a:moveTo>
                <a:pt x="0" y="0"/>
              </a:moveTo>
              <a:lnTo>
                <a:pt x="493540"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0D8291-FE23-4F6C-8A28-107D2E2FD669}">
      <dsp:nvSpPr>
        <dsp:cNvPr id="0" name=""/>
        <dsp:cNvSpPr/>
      </dsp:nvSpPr>
      <dsp:spPr>
        <a:xfrm>
          <a:off x="1512950" y="3504055"/>
          <a:ext cx="1967114"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uk-UA" sz="2600" b="1" i="1" u="none" kern="1200" dirty="0" smtClean="0"/>
            <a:t>Лекція-екскурсія</a:t>
          </a:r>
          <a:endParaRPr lang="ru-RU" sz="2600" b="1" u="none" kern="1200" dirty="0"/>
        </a:p>
      </dsp:txBody>
      <dsp:txXfrm>
        <a:off x="1580241" y="3571346"/>
        <a:ext cx="1832532" cy="1243876"/>
      </dsp:txXfrm>
    </dsp:sp>
    <dsp:sp modelId="{00C8728A-1F5B-40BD-89F4-09CF729F2C11}">
      <dsp:nvSpPr>
        <dsp:cNvPr id="0" name=""/>
        <dsp:cNvSpPr/>
      </dsp:nvSpPr>
      <dsp:spPr>
        <a:xfrm rot="12969411">
          <a:off x="3562764" y="2441260"/>
          <a:ext cx="441755" cy="0"/>
        </a:xfrm>
        <a:custGeom>
          <a:avLst/>
          <a:gdLst/>
          <a:ahLst/>
          <a:cxnLst/>
          <a:rect l="0" t="0" r="0" b="0"/>
          <a:pathLst>
            <a:path>
              <a:moveTo>
                <a:pt x="0" y="0"/>
              </a:moveTo>
              <a:lnTo>
                <a:pt x="441755"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65E729-AF6C-4440-AE8E-FFF6E6990C60}">
      <dsp:nvSpPr>
        <dsp:cNvPr id="0" name=""/>
        <dsp:cNvSpPr/>
      </dsp:nvSpPr>
      <dsp:spPr>
        <a:xfrm>
          <a:off x="1828816" y="972644"/>
          <a:ext cx="1776487" cy="1378458"/>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ru-RU" sz="2800" b="1" i="1" u="none" kern="1200" dirty="0" err="1" smtClean="0"/>
            <a:t>Лекція-брифінг</a:t>
          </a:r>
          <a:endParaRPr lang="ru-RU" sz="2800" b="1" u="none" kern="1200" dirty="0"/>
        </a:p>
      </dsp:txBody>
      <dsp:txXfrm>
        <a:off x="1896107" y="1039935"/>
        <a:ext cx="1641905" cy="124387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10/28/2019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37016" y="1118893"/>
            <a:ext cx="9740572" cy="4334814"/>
          </a:xfrm>
        </p:spPr>
        <p:txBody>
          <a:bodyPr/>
          <a:lstStyle/>
          <a:p>
            <a:r>
              <a:rPr lang="ru-RU" sz="6000" b="1" dirty="0" err="1" smtClean="0"/>
              <a:t>Лекція</a:t>
            </a:r>
            <a:r>
              <a:rPr lang="ru-RU" sz="6000" b="1" dirty="0" smtClean="0"/>
              <a:t> з </a:t>
            </a:r>
            <a:r>
              <a:rPr lang="ru-RU" sz="6000" b="1" dirty="0" err="1" smtClean="0"/>
              <a:t>юридичних</a:t>
            </a:r>
            <a:r>
              <a:rPr lang="ru-RU" sz="6000" b="1" dirty="0" smtClean="0"/>
              <a:t> </a:t>
            </a:r>
            <a:r>
              <a:rPr lang="ru-RU" sz="6000" b="1" dirty="0" err="1" smtClean="0"/>
              <a:t>дисциплін</a:t>
            </a:r>
            <a:r>
              <a:rPr lang="ru-RU" sz="6000" b="1" dirty="0" smtClean="0"/>
              <a:t> як </a:t>
            </a:r>
            <a:r>
              <a:rPr lang="ru-RU" sz="6000" b="1" dirty="0" err="1" smtClean="0"/>
              <a:t>основна</a:t>
            </a:r>
            <a:r>
              <a:rPr lang="ru-RU" sz="6000" b="1" dirty="0" smtClean="0"/>
              <a:t> форма </a:t>
            </a:r>
            <a:r>
              <a:rPr lang="ru-RU" sz="6000" b="1" dirty="0" err="1" smtClean="0"/>
              <a:t>організації</a:t>
            </a:r>
            <a:r>
              <a:rPr lang="ru-RU" sz="6000" b="1" dirty="0" smtClean="0"/>
              <a:t> </a:t>
            </a:r>
            <a:r>
              <a:rPr lang="ru-RU" sz="6000" b="1" dirty="0" err="1" smtClean="0"/>
              <a:t>навчання</a:t>
            </a:r>
            <a:r>
              <a:rPr lang="ru-RU" sz="1050" b="1" dirty="0" smtClean="0"/>
              <a:t/>
            </a:r>
            <a:br>
              <a:rPr lang="ru-RU" sz="1050" b="1" dirty="0" smtClean="0"/>
            </a:br>
            <a:r>
              <a:rPr lang="uk-UA" sz="1200" dirty="0" smtClean="0"/>
              <a:t>Ст. викладач кафедри </a:t>
            </a:r>
            <a:r>
              <a:rPr lang="uk-UA" sz="1200" dirty="0" smtClean="0"/>
              <a:t>теорії та </a:t>
            </a:r>
            <a:r>
              <a:rPr lang="uk-UA" sz="1200" dirty="0" smtClean="0"/>
              <a:t>історії держави і права</a:t>
            </a:r>
            <a:r>
              <a:rPr lang="uk-UA" sz="1200" smtClean="0"/>
              <a:t>, </a:t>
            </a:r>
            <a:r>
              <a:rPr lang="uk-UA" sz="1200" smtClean="0"/>
              <a:t>конституційного </a:t>
            </a:r>
            <a:r>
              <a:rPr lang="uk-UA" sz="1200" dirty="0" smtClean="0"/>
              <a:t>права </a:t>
            </a:r>
            <a:r>
              <a:rPr lang="uk-UA" sz="1200" dirty="0"/>
              <a:t/>
            </a:r>
            <a:br>
              <a:rPr lang="uk-UA" sz="1200" dirty="0"/>
            </a:br>
            <a:r>
              <a:rPr lang="uk-UA" sz="1200" dirty="0" err="1"/>
              <a:t>Толкач</a:t>
            </a:r>
            <a:r>
              <a:rPr lang="uk-UA" sz="1200" dirty="0"/>
              <a:t> А.М</a:t>
            </a:r>
            <a:r>
              <a:rPr lang="ru-RU" sz="1200" b="1" dirty="0" smtClean="0"/>
              <a:t/>
            </a:r>
            <a:br>
              <a:rPr lang="ru-RU" sz="1200" b="1" dirty="0" smtClean="0"/>
            </a:br>
            <a:r>
              <a:rPr lang="uk-UA" sz="1200" dirty="0" smtClean="0"/>
              <a:t>студентка </a:t>
            </a:r>
            <a:r>
              <a:rPr lang="uk-UA" sz="1200" dirty="0"/>
              <a:t>групи </a:t>
            </a:r>
            <a:r>
              <a:rPr lang="uk-UA" sz="1200" dirty="0" err="1"/>
              <a:t>МКПРп</a:t>
            </a:r>
            <a:r>
              <a:rPr lang="uk-UA" sz="1200" dirty="0"/>
              <a:t>-181</a:t>
            </a:r>
            <a:br>
              <a:rPr lang="uk-UA" sz="1200" dirty="0"/>
            </a:br>
            <a:r>
              <a:rPr lang="uk-UA" sz="1200" dirty="0"/>
              <a:t>Пономаренко </a:t>
            </a:r>
            <a:r>
              <a:rPr lang="uk-UA" sz="1200" dirty="0" smtClean="0"/>
              <a:t>Олена</a:t>
            </a:r>
            <a:r>
              <a:rPr lang="uk-UA" sz="1200" dirty="0"/>
              <a:t/>
            </a:r>
            <a:br>
              <a:rPr lang="uk-UA" sz="1200" dirty="0"/>
            </a:br>
            <a:r>
              <a:rPr lang="ru-RU" sz="1200" b="1" dirty="0" smtClean="0"/>
              <a:t/>
            </a:r>
            <a:br>
              <a:rPr lang="ru-RU" sz="1200" b="1" dirty="0" smtClean="0"/>
            </a:br>
            <a:r>
              <a:rPr lang="ru-RU" sz="6000" b="1" dirty="0" smtClean="0"/>
              <a:t/>
            </a:r>
            <a:br>
              <a:rPr lang="ru-RU" sz="6000" b="1" dirty="0" smtClean="0"/>
            </a:br>
            <a:endParaRPr lang="ru-RU" sz="800" dirty="0"/>
          </a:p>
        </p:txBody>
      </p:sp>
    </p:spTree>
    <p:extLst>
      <p:ext uri="{BB962C8B-B14F-4D97-AF65-F5344CB8AC3E}">
        <p14:creationId xmlns:p14="http://schemas.microsoft.com/office/powerpoint/2010/main" val="365827800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10509160" cy="1442434"/>
          </a:xfrm>
        </p:spPr>
        <p:txBody>
          <a:bodyPr/>
          <a:lstStyle/>
          <a:p>
            <a:pPr algn="ctr"/>
            <a:r>
              <a:rPr lang="uk-UA" b="1" u="sng" dirty="0"/>
              <a:t>1. Поняття лекції як форми вузівського навчання</a:t>
            </a:r>
            <a:endParaRPr lang="ru-RU" u="sng" dirty="0"/>
          </a:p>
        </p:txBody>
      </p:sp>
      <p:sp>
        <p:nvSpPr>
          <p:cNvPr id="3" name="Объект 2"/>
          <p:cNvSpPr>
            <a:spLocks noGrp="1"/>
          </p:cNvSpPr>
          <p:nvPr>
            <p:ph idx="1"/>
          </p:nvPr>
        </p:nvSpPr>
        <p:spPr>
          <a:xfrm>
            <a:off x="2" y="1442434"/>
            <a:ext cx="12191998" cy="5415566"/>
          </a:xfrm>
        </p:spPr>
        <p:txBody>
          <a:bodyPr>
            <a:noAutofit/>
          </a:bodyPr>
          <a:lstStyle/>
          <a:p>
            <a:r>
              <a:rPr lang="ru-RU" sz="2650" dirty="0" err="1" smtClean="0"/>
              <a:t>Термін</a:t>
            </a:r>
            <a:r>
              <a:rPr lang="ru-RU" sz="2650" dirty="0" smtClean="0"/>
              <a:t> «</a:t>
            </a:r>
            <a:r>
              <a:rPr lang="uk-UA" sz="2650" dirty="0" smtClean="0"/>
              <a:t>лекція</a:t>
            </a:r>
            <a:r>
              <a:rPr lang="ru-RU" sz="2650" dirty="0" smtClean="0"/>
              <a:t>» </a:t>
            </a:r>
            <a:r>
              <a:rPr lang="ru-RU" sz="2650" dirty="0" err="1"/>
              <a:t>веде</a:t>
            </a:r>
            <a:r>
              <a:rPr lang="ru-RU" sz="2650" dirty="0"/>
              <a:t> </a:t>
            </a:r>
            <a:r>
              <a:rPr lang="ru-RU" sz="2650" dirty="0" err="1"/>
              <a:t>походження</a:t>
            </a:r>
            <a:r>
              <a:rPr lang="ru-RU" sz="2650" dirty="0"/>
              <a:t> </a:t>
            </a:r>
            <a:r>
              <a:rPr lang="ru-RU" sz="2650" dirty="0" err="1"/>
              <a:t>від</a:t>
            </a:r>
            <a:r>
              <a:rPr lang="ru-RU" sz="2650" dirty="0"/>
              <a:t> </a:t>
            </a:r>
            <a:r>
              <a:rPr lang="ru-RU" sz="2650" dirty="0" err="1"/>
              <a:t>латинського</a:t>
            </a:r>
            <a:r>
              <a:rPr lang="ru-RU" sz="2650" dirty="0"/>
              <a:t> </a:t>
            </a:r>
            <a:r>
              <a:rPr lang="ru-RU" sz="2650" dirty="0" smtClean="0"/>
              <a:t>«</a:t>
            </a:r>
            <a:r>
              <a:rPr lang="en-US" sz="2650" dirty="0" err="1" smtClean="0"/>
              <a:t>lectio</a:t>
            </a:r>
            <a:r>
              <a:rPr lang="uk-UA" sz="2650" dirty="0" smtClean="0"/>
              <a:t>»</a:t>
            </a:r>
            <a:r>
              <a:rPr lang="en-US" sz="2650" dirty="0" smtClean="0"/>
              <a:t>, </a:t>
            </a:r>
            <a:r>
              <a:rPr lang="ru-RU" sz="2650" dirty="0" err="1"/>
              <a:t>що</a:t>
            </a:r>
            <a:r>
              <a:rPr lang="ru-RU" sz="2650" dirty="0"/>
              <a:t> у </a:t>
            </a:r>
            <a:r>
              <a:rPr lang="ru-RU" sz="2650" dirty="0" err="1"/>
              <a:t>перекладі</a:t>
            </a:r>
            <a:r>
              <a:rPr lang="ru-RU" sz="2650" dirty="0"/>
              <a:t> </a:t>
            </a:r>
            <a:r>
              <a:rPr lang="ru-RU" sz="2650" dirty="0" err="1"/>
              <a:t>означає</a:t>
            </a:r>
            <a:r>
              <a:rPr lang="ru-RU" sz="2650" dirty="0"/>
              <a:t> </a:t>
            </a:r>
            <a:r>
              <a:rPr lang="ru-RU" sz="2650" dirty="0" err="1"/>
              <a:t>читання</a:t>
            </a:r>
            <a:r>
              <a:rPr lang="ru-RU" sz="2650" dirty="0"/>
              <a:t>, а </a:t>
            </a:r>
            <a:r>
              <a:rPr lang="ru-RU" sz="2650" dirty="0" err="1"/>
              <a:t>похідне</a:t>
            </a:r>
            <a:r>
              <a:rPr lang="ru-RU" sz="2650" dirty="0"/>
              <a:t> </a:t>
            </a:r>
            <a:r>
              <a:rPr lang="ru-RU" sz="2650" dirty="0" smtClean="0"/>
              <a:t>«</a:t>
            </a:r>
            <a:r>
              <a:rPr lang="en-US" sz="2650" dirty="0" smtClean="0"/>
              <a:t>lector</a:t>
            </a:r>
            <a:r>
              <a:rPr lang="uk-UA" sz="2650" dirty="0" smtClean="0"/>
              <a:t>»</a:t>
            </a:r>
            <a:r>
              <a:rPr lang="en-US" sz="2650" dirty="0" smtClean="0"/>
              <a:t> </a:t>
            </a:r>
            <a:r>
              <a:rPr lang="uk-UA" sz="2650" dirty="0" smtClean="0"/>
              <a:t>–</a:t>
            </a:r>
            <a:r>
              <a:rPr lang="en-US" sz="2650" dirty="0" smtClean="0"/>
              <a:t> </a:t>
            </a:r>
            <a:r>
              <a:rPr lang="ru-RU" sz="2650" dirty="0" err="1"/>
              <a:t>читець</a:t>
            </a:r>
            <a:r>
              <a:rPr lang="ru-RU" sz="2650" dirty="0"/>
              <a:t>. </a:t>
            </a:r>
            <a:r>
              <a:rPr lang="ru-RU" sz="2650" dirty="0" err="1"/>
              <a:t>Таке</a:t>
            </a:r>
            <a:r>
              <a:rPr lang="ru-RU" sz="2650" dirty="0"/>
              <a:t> </a:t>
            </a:r>
            <a:r>
              <a:rPr lang="ru-RU" sz="2650" dirty="0" err="1"/>
              <a:t>значення</a:t>
            </a:r>
            <a:r>
              <a:rPr lang="ru-RU" sz="2650" dirty="0"/>
              <a:t> </a:t>
            </a:r>
            <a:r>
              <a:rPr lang="ru-RU" sz="2650" dirty="0" err="1"/>
              <a:t>обумовлено</a:t>
            </a:r>
            <a:r>
              <a:rPr lang="ru-RU" sz="2650" dirty="0"/>
              <a:t> </a:t>
            </a:r>
            <a:r>
              <a:rPr lang="ru-RU" sz="2650" dirty="0" err="1"/>
              <a:t>тим</a:t>
            </a:r>
            <a:r>
              <a:rPr lang="ru-RU" sz="2650" dirty="0"/>
              <a:t>, </a:t>
            </a:r>
            <a:r>
              <a:rPr lang="ru-RU" sz="2650" dirty="0" err="1"/>
              <a:t>що</a:t>
            </a:r>
            <a:r>
              <a:rPr lang="ru-RU" sz="2650" dirty="0"/>
              <a:t> </a:t>
            </a:r>
            <a:r>
              <a:rPr lang="ru-RU" sz="2650" dirty="0" err="1"/>
              <a:t>спочатку</a:t>
            </a:r>
            <a:r>
              <a:rPr lang="ru-RU" sz="2650" dirty="0"/>
              <a:t> у </a:t>
            </a:r>
            <a:r>
              <a:rPr lang="ru-RU" sz="2650" dirty="0" err="1"/>
              <a:t>Давній</a:t>
            </a:r>
            <a:r>
              <a:rPr lang="ru-RU" sz="2650" dirty="0"/>
              <a:t> </a:t>
            </a:r>
            <a:r>
              <a:rPr lang="ru-RU" sz="2650" dirty="0" err="1"/>
              <a:t>Греції</a:t>
            </a:r>
            <a:r>
              <a:rPr lang="ru-RU" sz="2650" dirty="0"/>
              <a:t>, </a:t>
            </a:r>
            <a:r>
              <a:rPr lang="ru-RU" sz="2650" dirty="0" err="1"/>
              <a:t>Давньому</a:t>
            </a:r>
            <a:r>
              <a:rPr lang="ru-RU" sz="2650" dirty="0"/>
              <a:t> </a:t>
            </a:r>
            <a:r>
              <a:rPr lang="ru-RU" sz="2650" dirty="0" err="1"/>
              <a:t>Римі</a:t>
            </a:r>
            <a:r>
              <a:rPr lang="ru-RU" sz="2650" dirty="0"/>
              <a:t>, а </a:t>
            </a:r>
            <a:r>
              <a:rPr lang="ru-RU" sz="2650" dirty="0" err="1"/>
              <a:t>потім</a:t>
            </a:r>
            <a:r>
              <a:rPr lang="ru-RU" sz="2650" dirty="0"/>
              <a:t> і в </a:t>
            </a:r>
            <a:r>
              <a:rPr lang="ru-RU" sz="2650" dirty="0" err="1"/>
              <a:t>університетах</a:t>
            </a:r>
            <a:r>
              <a:rPr lang="ru-RU" sz="2650" dirty="0"/>
              <a:t> </a:t>
            </a:r>
            <a:r>
              <a:rPr lang="ru-RU" sz="2650" dirty="0" err="1"/>
              <a:t>середньовічної</a:t>
            </a:r>
            <a:r>
              <a:rPr lang="ru-RU" sz="2650" dirty="0"/>
              <a:t> </a:t>
            </a:r>
            <a:r>
              <a:rPr lang="ru-RU" sz="2650" dirty="0" err="1"/>
              <a:t>Європи</a:t>
            </a:r>
            <a:r>
              <a:rPr lang="ru-RU" sz="2650" dirty="0"/>
              <a:t> основною формою </a:t>
            </a:r>
            <a:r>
              <a:rPr lang="ru-RU" sz="2650" dirty="0" err="1"/>
              <a:t>роботи</a:t>
            </a:r>
            <a:r>
              <a:rPr lang="ru-RU" sz="2650" dirty="0"/>
              <a:t> </a:t>
            </a:r>
            <a:r>
              <a:rPr lang="ru-RU" sz="2650" dirty="0" err="1"/>
              <a:t>викладача</a:t>
            </a:r>
            <a:r>
              <a:rPr lang="ru-RU" sz="2650" dirty="0"/>
              <a:t> </a:t>
            </a:r>
            <a:r>
              <a:rPr lang="ru-RU" sz="2650" dirty="0" err="1"/>
              <a:t>було</a:t>
            </a:r>
            <a:r>
              <a:rPr lang="ru-RU" sz="2650" dirty="0"/>
              <a:t> </a:t>
            </a:r>
            <a:r>
              <a:rPr lang="ru-RU" sz="2650" dirty="0" err="1"/>
              <a:t>коментоване</a:t>
            </a:r>
            <a:r>
              <a:rPr lang="ru-RU" sz="2650" dirty="0"/>
              <a:t> </a:t>
            </a:r>
            <a:r>
              <a:rPr lang="ru-RU" sz="2650" dirty="0" err="1"/>
              <a:t>читання</a:t>
            </a:r>
            <a:r>
              <a:rPr lang="ru-RU" sz="2650" dirty="0"/>
              <a:t> </a:t>
            </a:r>
            <a:r>
              <a:rPr lang="ru-RU" sz="2650" dirty="0" err="1"/>
              <a:t>текстів</a:t>
            </a:r>
            <a:r>
              <a:rPr lang="ru-RU" sz="2650" dirty="0"/>
              <a:t> книг</a:t>
            </a:r>
            <a:r>
              <a:rPr lang="ru-RU" sz="2650" dirty="0" smtClean="0"/>
              <a:t>.</a:t>
            </a:r>
          </a:p>
          <a:p>
            <a:r>
              <a:rPr lang="ru-RU" sz="2650" dirty="0"/>
              <a:t>На </a:t>
            </a:r>
            <a:r>
              <a:rPr lang="ru-RU" sz="2650" dirty="0" err="1"/>
              <a:t>сучасному</a:t>
            </a:r>
            <a:r>
              <a:rPr lang="ru-RU" sz="2650" dirty="0"/>
              <a:t> </a:t>
            </a:r>
            <a:r>
              <a:rPr lang="ru-RU" sz="2650" dirty="0" err="1"/>
              <a:t>етапі</a:t>
            </a:r>
            <a:r>
              <a:rPr lang="ru-RU" sz="2650" dirty="0"/>
              <a:t> </a:t>
            </a:r>
            <a:r>
              <a:rPr lang="ru-RU" sz="2650" dirty="0" err="1"/>
              <a:t>лекція</a:t>
            </a:r>
            <a:r>
              <a:rPr lang="ru-RU" sz="2650" dirty="0"/>
              <a:t> </a:t>
            </a:r>
            <a:r>
              <a:rPr lang="ru-RU" sz="2650" dirty="0" err="1"/>
              <a:t>виступає</a:t>
            </a:r>
            <a:r>
              <a:rPr lang="ru-RU" sz="2650" dirty="0"/>
              <a:t> і як </a:t>
            </a:r>
            <a:r>
              <a:rPr lang="ru-RU" sz="2650" dirty="0" err="1"/>
              <a:t>організаційна</a:t>
            </a:r>
            <a:r>
              <a:rPr lang="ru-RU" sz="2650" dirty="0"/>
              <a:t> форма </a:t>
            </a:r>
            <a:r>
              <a:rPr lang="ru-RU" sz="2650" dirty="0" err="1"/>
              <a:t>навчання</a:t>
            </a:r>
            <a:r>
              <a:rPr lang="ru-RU" sz="2650" dirty="0"/>
              <a:t> </a:t>
            </a:r>
            <a:r>
              <a:rPr lang="ru-RU" sz="2650" dirty="0" smtClean="0"/>
              <a:t>– </a:t>
            </a:r>
            <a:r>
              <a:rPr lang="ru-RU" sz="2650" dirty="0"/>
              <a:t>«</a:t>
            </a:r>
            <a:r>
              <a:rPr lang="ru-RU" sz="2650" dirty="0" err="1"/>
              <a:t>специфічний</a:t>
            </a:r>
            <a:r>
              <a:rPr lang="ru-RU" sz="2650" dirty="0"/>
              <a:t> </a:t>
            </a:r>
            <a:r>
              <a:rPr lang="ru-RU" sz="2650" dirty="0" err="1"/>
              <a:t>спосіб</a:t>
            </a:r>
            <a:r>
              <a:rPr lang="ru-RU" sz="2650" dirty="0"/>
              <a:t> </a:t>
            </a:r>
            <a:r>
              <a:rPr lang="ru-RU" sz="2650" dirty="0" err="1"/>
              <a:t>взаємодії</a:t>
            </a:r>
            <a:r>
              <a:rPr lang="ru-RU" sz="2650" dirty="0"/>
              <a:t> </a:t>
            </a:r>
            <a:r>
              <a:rPr lang="ru-RU" sz="2650" dirty="0" err="1"/>
              <a:t>викладача</a:t>
            </a:r>
            <a:r>
              <a:rPr lang="ru-RU" sz="2650" dirty="0"/>
              <a:t> і </a:t>
            </a:r>
            <a:r>
              <a:rPr lang="ru-RU" sz="2650" dirty="0" err="1"/>
              <a:t>слухачів</a:t>
            </a:r>
            <a:r>
              <a:rPr lang="ru-RU" sz="2650" dirty="0"/>
              <a:t> (</a:t>
            </a:r>
            <a:r>
              <a:rPr lang="ru-RU" sz="2650" dirty="0" err="1"/>
              <a:t>курсантів</a:t>
            </a:r>
            <a:r>
              <a:rPr lang="ru-RU" sz="2650" dirty="0"/>
              <a:t>, </a:t>
            </a:r>
            <a:r>
              <a:rPr lang="ru-RU" sz="2650" dirty="0" err="1"/>
              <a:t>студентів</a:t>
            </a:r>
            <a:r>
              <a:rPr lang="ru-RU" sz="2650" dirty="0"/>
              <a:t>), у рамках </a:t>
            </a:r>
            <a:r>
              <a:rPr lang="ru-RU" sz="2650" dirty="0" err="1"/>
              <a:t>якого</a:t>
            </a:r>
            <a:r>
              <a:rPr lang="ru-RU" sz="2650" dirty="0"/>
              <a:t> </a:t>
            </a:r>
            <a:r>
              <a:rPr lang="ru-RU" sz="2650" dirty="0" err="1"/>
              <a:t>реалізується</a:t>
            </a:r>
            <a:r>
              <a:rPr lang="ru-RU" sz="2650" dirty="0"/>
              <a:t> </a:t>
            </a:r>
            <a:r>
              <a:rPr lang="ru-RU" sz="2650" dirty="0" err="1"/>
              <a:t>різноманітний</a:t>
            </a:r>
            <a:r>
              <a:rPr lang="ru-RU" sz="2650" dirty="0"/>
              <a:t> </a:t>
            </a:r>
            <a:r>
              <a:rPr lang="ru-RU" sz="2650" dirty="0" err="1"/>
              <a:t>зміст</a:t>
            </a:r>
            <a:r>
              <a:rPr lang="ru-RU" sz="2650" dirty="0"/>
              <a:t> і </a:t>
            </a:r>
            <a:r>
              <a:rPr lang="ru-RU" sz="2650" dirty="0" err="1"/>
              <a:t>різні</a:t>
            </a:r>
            <a:r>
              <a:rPr lang="ru-RU" sz="2650" dirty="0"/>
              <a:t> </a:t>
            </a:r>
            <a:r>
              <a:rPr lang="ru-RU" sz="2650" dirty="0" err="1"/>
              <a:t>методи</a:t>
            </a:r>
            <a:r>
              <a:rPr lang="ru-RU" sz="2650" dirty="0"/>
              <a:t> </a:t>
            </a:r>
            <a:r>
              <a:rPr lang="ru-RU" sz="2650" dirty="0" err="1"/>
              <a:t>навчання</a:t>
            </a:r>
            <a:r>
              <a:rPr lang="ru-RU" sz="2650" dirty="0"/>
              <a:t>», і як метод </a:t>
            </a:r>
            <a:r>
              <a:rPr lang="ru-RU" sz="2650" dirty="0" err="1"/>
              <a:t>навчання</a:t>
            </a:r>
            <a:r>
              <a:rPr lang="ru-RU" sz="2650" dirty="0"/>
              <a:t> </a:t>
            </a:r>
            <a:r>
              <a:rPr lang="ru-RU" sz="2650" dirty="0" smtClean="0"/>
              <a:t>– </a:t>
            </a:r>
            <a:r>
              <a:rPr lang="ru-RU" sz="2650" dirty="0"/>
              <a:t>«</a:t>
            </a:r>
            <a:r>
              <a:rPr lang="ru-RU" sz="2650" dirty="0" err="1"/>
              <a:t>монологічний</a:t>
            </a:r>
            <a:r>
              <a:rPr lang="ru-RU" sz="2650" dirty="0"/>
              <a:t> </a:t>
            </a:r>
            <a:r>
              <a:rPr lang="ru-RU" sz="2650" dirty="0" err="1"/>
              <a:t>виклад</a:t>
            </a:r>
            <a:r>
              <a:rPr lang="ru-RU" sz="2650" dirty="0"/>
              <a:t> </a:t>
            </a:r>
            <a:r>
              <a:rPr lang="ru-RU" sz="2650" dirty="0" err="1"/>
              <a:t>навчального</a:t>
            </a:r>
            <a:r>
              <a:rPr lang="ru-RU" sz="2650" dirty="0"/>
              <a:t> </a:t>
            </a:r>
            <a:r>
              <a:rPr lang="ru-RU" sz="2650" dirty="0" err="1"/>
              <a:t>матеріалу</a:t>
            </a:r>
            <a:r>
              <a:rPr lang="ru-RU" sz="2650" dirty="0"/>
              <a:t> в </a:t>
            </a:r>
            <a:r>
              <a:rPr lang="ru-RU" sz="2650" dirty="0" err="1"/>
              <a:t>систематичній</a:t>
            </a:r>
            <a:r>
              <a:rPr lang="ru-RU" sz="2650" dirty="0"/>
              <a:t> і </a:t>
            </a:r>
            <a:r>
              <a:rPr lang="ru-RU" sz="2650" dirty="0" err="1"/>
              <a:t>послідовній</a:t>
            </a:r>
            <a:r>
              <a:rPr lang="ru-RU" sz="2650" dirty="0"/>
              <a:t> </a:t>
            </a:r>
            <a:r>
              <a:rPr lang="ru-RU" sz="2650" dirty="0" err="1"/>
              <a:t>формі</a:t>
            </a:r>
            <a:r>
              <a:rPr lang="ru-RU" sz="2650" dirty="0"/>
              <a:t>, </a:t>
            </a:r>
            <a:r>
              <a:rPr lang="ru-RU" sz="2650" dirty="0" err="1"/>
              <a:t>сконцентрований</a:t>
            </a:r>
            <a:r>
              <a:rPr lang="ru-RU" sz="2650" dirty="0"/>
              <a:t> в основному </a:t>
            </a:r>
            <a:r>
              <a:rPr lang="ru-RU" sz="2650" dirty="0" err="1"/>
              <a:t>навколо</a:t>
            </a:r>
            <a:r>
              <a:rPr lang="ru-RU" sz="2650" dirty="0"/>
              <a:t> </a:t>
            </a:r>
            <a:r>
              <a:rPr lang="ru-RU" sz="2650" dirty="0" err="1"/>
              <a:t>фундаментальних</a:t>
            </a:r>
            <a:r>
              <a:rPr lang="ru-RU" sz="2650" dirty="0"/>
              <a:t> проблем науки».</a:t>
            </a:r>
          </a:p>
        </p:txBody>
      </p:sp>
    </p:spTree>
    <p:extLst>
      <p:ext uri="{BB962C8B-B14F-4D97-AF65-F5344CB8AC3E}">
        <p14:creationId xmlns:p14="http://schemas.microsoft.com/office/powerpoint/2010/main" val="4045903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0"/>
            <a:ext cx="9404723" cy="1223492"/>
          </a:xfrm>
        </p:spPr>
        <p:txBody>
          <a:bodyPr/>
          <a:lstStyle/>
          <a:p>
            <a:pPr algn="ctr"/>
            <a:r>
              <a:rPr lang="uk-UA" sz="6000" b="1" i="1" dirty="0" smtClean="0"/>
              <a:t>Функції лекції:</a:t>
            </a:r>
            <a:endParaRPr lang="ru-RU" sz="6000" b="1" i="1" dirty="0"/>
          </a:p>
        </p:txBody>
      </p:sp>
      <p:sp>
        <p:nvSpPr>
          <p:cNvPr id="3" name="Объект 2"/>
          <p:cNvSpPr>
            <a:spLocks noGrp="1"/>
          </p:cNvSpPr>
          <p:nvPr>
            <p:ph idx="1"/>
          </p:nvPr>
        </p:nvSpPr>
        <p:spPr>
          <a:xfrm>
            <a:off x="0" y="1223492"/>
            <a:ext cx="12192000" cy="5634507"/>
          </a:xfrm>
        </p:spPr>
        <p:txBody>
          <a:bodyPr>
            <a:normAutofit fontScale="92500" lnSpcReduction="10000"/>
          </a:bodyPr>
          <a:lstStyle/>
          <a:p>
            <a:r>
              <a:rPr lang="uk-UA" sz="2700" i="1" u="sng" dirty="0" smtClean="0"/>
              <a:t>інформаційна </a:t>
            </a:r>
            <a:r>
              <a:rPr lang="uk-UA" sz="2700" i="1" u="sng" dirty="0"/>
              <a:t>функція</a:t>
            </a:r>
            <a:r>
              <a:rPr lang="uk-UA" sz="2700" i="1" dirty="0"/>
              <a:t> </a:t>
            </a:r>
            <a:r>
              <a:rPr lang="uk-UA" sz="2700" dirty="0" smtClean="0"/>
              <a:t>– </a:t>
            </a:r>
            <a:r>
              <a:rPr lang="uk-UA" sz="2700" dirty="0"/>
              <a:t>лекція дозволяє у найбільш концентрованій формі зосередити ту інформацію, що репрезентує зміст освіти; поряд з передачею системи потрібних знань про предмет допомагає аудиторії самостійно вибудовувати цю систему в процесі «образ </a:t>
            </a:r>
            <a:r>
              <a:rPr lang="uk-UA" sz="2700" dirty="0" smtClean="0"/>
              <a:t>– </a:t>
            </a:r>
            <a:r>
              <a:rPr lang="uk-UA" sz="2700" dirty="0"/>
              <a:t>мислення»;</a:t>
            </a:r>
          </a:p>
          <a:p>
            <a:r>
              <a:rPr lang="uk-UA" sz="2700" i="1" u="sng" dirty="0" smtClean="0"/>
              <a:t>методологічна </a:t>
            </a:r>
            <a:r>
              <a:rPr lang="uk-UA" sz="2700" i="1" u="sng" dirty="0"/>
              <a:t>функція</a:t>
            </a:r>
            <a:r>
              <a:rPr lang="uk-UA" sz="2700" i="1" dirty="0"/>
              <a:t> </a:t>
            </a:r>
            <a:r>
              <a:rPr lang="uk-UA" sz="2700" dirty="0"/>
              <a:t>лекції забезпечує вироблення певного наукового підходу до предмета, що полягає у вивченні предмета у русі й розвитку. При цьому лектор демонструє творчу лабораторію </a:t>
            </a:r>
            <a:r>
              <a:rPr lang="uk-UA" sz="2700" dirty="0" err="1"/>
              <a:t>генези</a:t>
            </a:r>
            <a:r>
              <a:rPr lang="uk-UA" sz="2700" dirty="0"/>
              <a:t> ідеї, закону, принципів, теорії пізнання, явищ природи і суспільства, культури;</a:t>
            </a:r>
          </a:p>
          <a:p>
            <a:r>
              <a:rPr lang="uk-UA" sz="2700" i="1" u="sng" dirty="0" smtClean="0"/>
              <a:t>виховна </a:t>
            </a:r>
            <a:r>
              <a:rPr lang="uk-UA" sz="2700" i="1" u="sng" dirty="0"/>
              <a:t>функція</a:t>
            </a:r>
            <a:r>
              <a:rPr lang="uk-UA" sz="2700" i="1" dirty="0"/>
              <a:t> </a:t>
            </a:r>
            <a:r>
              <a:rPr lang="uk-UA" sz="2700" dirty="0"/>
              <a:t>лекції має свої специфічні особливості, оскільки, з одного боку, спонукає викладача самоудосконалюватися на педагогічній ниві, а з іншого </a:t>
            </a:r>
            <a:r>
              <a:rPr lang="uk-UA" sz="2700" dirty="0" smtClean="0"/>
              <a:t>– </a:t>
            </a:r>
            <a:r>
              <a:rPr lang="uk-UA" sz="2700" dirty="0"/>
              <a:t>формує ціннісні, моральні орієнтири слухачів, їх громадську активність, розуміння соціальних і професійних норм поведінки</a:t>
            </a:r>
            <a:r>
              <a:rPr lang="uk-UA" sz="2700" dirty="0" smtClean="0"/>
              <a:t>;</a:t>
            </a:r>
            <a:endParaRPr lang="uk-UA" sz="2700" dirty="0"/>
          </a:p>
        </p:txBody>
      </p:sp>
    </p:spTree>
    <p:extLst>
      <p:ext uri="{BB962C8B-B14F-4D97-AF65-F5344CB8AC3E}">
        <p14:creationId xmlns:p14="http://schemas.microsoft.com/office/powerpoint/2010/main" val="20379373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0457645" cy="6858000"/>
          </a:xfrm>
        </p:spPr>
        <p:txBody>
          <a:bodyPr>
            <a:normAutofit fontScale="92500"/>
          </a:bodyPr>
          <a:lstStyle/>
          <a:p>
            <a:r>
              <a:rPr lang="uk-UA" sz="2300" i="1" u="sng" dirty="0" smtClean="0"/>
              <a:t>розвивальна </a:t>
            </a:r>
            <a:r>
              <a:rPr lang="uk-UA" sz="2300" i="1" u="sng" dirty="0"/>
              <a:t>функція</a:t>
            </a:r>
            <a:r>
              <a:rPr lang="uk-UA" sz="2300" i="1" dirty="0"/>
              <a:t> </a:t>
            </a:r>
            <a:r>
              <a:rPr lang="uk-UA" sz="2300" dirty="0"/>
              <a:t>лекції пов'язана із завданням формування </a:t>
            </a:r>
            <a:r>
              <a:rPr lang="uk-UA" sz="2300" dirty="0" smtClean="0"/>
              <a:t>пізнавальної </a:t>
            </a:r>
            <a:r>
              <a:rPr lang="uk-UA" sz="2300" dirty="0"/>
              <a:t>активності аудиторії, вимагає ведення лекційного викладання як процесу самостійного творчого пізнання. Завдання </a:t>
            </a:r>
            <a:r>
              <a:rPr lang="uk-UA" sz="2300" dirty="0" smtClean="0"/>
              <a:t>– </a:t>
            </a:r>
            <a:r>
              <a:rPr lang="uk-UA" sz="2300" dirty="0"/>
              <a:t>включити аудиторію в процес наукового пошуку, разом з аудиторією заново осмислити цей процес, підводячи слухачів (курсантів, студентів) до самостійного усвідомлення </a:t>
            </a:r>
            <a:r>
              <a:rPr lang="uk-UA" sz="2300"/>
              <a:t>одержаних </a:t>
            </a:r>
            <a:r>
              <a:rPr lang="uk-UA" sz="2300" smtClean="0"/>
              <a:t>висновків;</a:t>
            </a:r>
            <a:endParaRPr lang="uk-UA" sz="2300" dirty="0"/>
          </a:p>
          <a:p>
            <a:r>
              <a:rPr lang="uk-UA" sz="2300" i="1" u="sng" dirty="0" smtClean="0"/>
              <a:t>орієнтуюча </a:t>
            </a:r>
            <a:r>
              <a:rPr lang="uk-UA" sz="2300" i="1" u="sng" dirty="0"/>
              <a:t>функція</a:t>
            </a:r>
            <a:r>
              <a:rPr lang="uk-UA" sz="2300" i="1" dirty="0"/>
              <a:t> </a:t>
            </a:r>
            <a:r>
              <a:rPr lang="uk-UA" sz="2300" dirty="0"/>
              <a:t>лекції дозволяє спрямувати слухача  (курсанта, студента) в потоці інформації, одержаної із різноманітних джерел </a:t>
            </a:r>
            <a:r>
              <a:rPr lang="uk-UA" sz="2300" dirty="0" smtClean="0"/>
              <a:t>– </a:t>
            </a:r>
            <a:r>
              <a:rPr lang="uk-UA" sz="2300" dirty="0"/>
              <a:t>лекцій, семінарських та практичних занять, вивчення навчальної та наукової літератури тощо. Здійснюючи огляд наукової літератури, розкриваючи сутність наукових шкіл, аналізуючи теоретичні положення, лектор виділяє основне, істотне, вказує на правильний шлях вирішення поставлених завдань, допомагає виділити головне і відкинути зайве, вибудовує одержану наукову інформацію в чітку систему;</a:t>
            </a:r>
          </a:p>
          <a:p>
            <a:r>
              <a:rPr lang="uk-UA" sz="2300" i="1" u="sng" dirty="0" smtClean="0"/>
              <a:t>організуюча </a:t>
            </a:r>
            <a:r>
              <a:rPr lang="uk-UA" sz="2300" i="1" u="sng" dirty="0"/>
              <a:t>функція</a:t>
            </a:r>
            <a:r>
              <a:rPr lang="uk-UA" sz="2300" i="1" dirty="0"/>
              <a:t> </a:t>
            </a:r>
            <a:r>
              <a:rPr lang="uk-UA" sz="2300" dirty="0"/>
              <a:t>лекції надзвичайно значуща, саме вона робить лекцію незамінною, найважливішою ланкою навчального процесу. У всій багатоманітності форм і методів навчальної діяльності тільки лекція здатна об'єднати всі елементи складного процесу пізнання, організувати й спрямувати процес для досягнення поставлених педагогічних цілей;</a:t>
            </a:r>
          </a:p>
          <a:p>
            <a:endParaRPr lang="ru-RU" dirty="0"/>
          </a:p>
        </p:txBody>
      </p:sp>
    </p:spTree>
    <p:extLst>
      <p:ext uri="{BB962C8B-B14F-4D97-AF65-F5344CB8AC3E}">
        <p14:creationId xmlns:p14="http://schemas.microsoft.com/office/powerpoint/2010/main" val="28354403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0534918" cy="6858000"/>
          </a:xfrm>
        </p:spPr>
        <p:txBody>
          <a:bodyPr/>
          <a:lstStyle/>
          <a:p>
            <a:r>
              <a:rPr lang="uk-UA" sz="2600" i="1" u="sng" dirty="0" smtClean="0"/>
              <a:t>діагностична </a:t>
            </a:r>
            <a:r>
              <a:rPr lang="uk-UA" sz="2600" i="1" u="sng" dirty="0"/>
              <a:t>функція</a:t>
            </a:r>
            <a:r>
              <a:rPr lang="uk-UA" sz="2600" dirty="0"/>
              <a:t> проявляється у тому, що, читаючи лекцію, викладач водночас при здійсненні зворотного зв’язку відзначає, які з питань важко сприймалися аудиторією, що у подальшому може викликати ускладнення на семінарських заняттях; як у подальшому можна удосконалити виклад даної теми тощо;</a:t>
            </a:r>
          </a:p>
          <a:p>
            <a:r>
              <a:rPr lang="uk-UA" sz="2600" i="1" u="sng" dirty="0" smtClean="0"/>
              <a:t>стимулююча </a:t>
            </a:r>
            <a:r>
              <a:rPr lang="uk-UA" sz="2600" i="1" u="sng" dirty="0"/>
              <a:t>функція</a:t>
            </a:r>
            <a:r>
              <a:rPr lang="uk-UA" sz="2600" dirty="0"/>
              <a:t> виражається в тому, що після гарної лекції виникає бажання пізнати ще більше, знайти відповіді на ті питання, які зацікавили своєю неоднозначністю, проблематичністю;</a:t>
            </a:r>
          </a:p>
          <a:p>
            <a:r>
              <a:rPr lang="uk-UA" sz="2600" i="1" u="sng" dirty="0" err="1" smtClean="0"/>
              <a:t>систематизуюча</a:t>
            </a:r>
            <a:r>
              <a:rPr lang="uk-UA" sz="2600" i="1" u="sng" dirty="0" smtClean="0"/>
              <a:t> </a:t>
            </a:r>
            <a:r>
              <a:rPr lang="uk-UA" sz="2600" i="1" u="sng" dirty="0"/>
              <a:t>функція</a:t>
            </a:r>
            <a:r>
              <a:rPr lang="uk-UA" sz="2600" dirty="0"/>
              <a:t> полягає у тому, що саме лекція дозволяє найбільш наочно продемонструвати місце навчальної дисципліни у системі наук, виявити міжпредметні й міждисциплінарні зв’язки, втілювати правило: </a:t>
            </a:r>
            <a:r>
              <a:rPr lang="uk-UA" sz="2600" dirty="0" smtClean="0"/>
              <a:t>«Навчай </a:t>
            </a:r>
            <a:r>
              <a:rPr lang="uk-UA" sz="2600" dirty="0"/>
              <a:t>спеціальності, а не окремому </a:t>
            </a:r>
            <a:r>
              <a:rPr lang="uk-UA" sz="2600" dirty="0" smtClean="0"/>
              <a:t>предмету».</a:t>
            </a:r>
            <a:endParaRPr lang="uk-UA" sz="2600" dirty="0"/>
          </a:p>
          <a:p>
            <a:endParaRPr lang="ru-RU" dirty="0"/>
          </a:p>
        </p:txBody>
      </p:sp>
    </p:spTree>
    <p:extLst>
      <p:ext uri="{BB962C8B-B14F-4D97-AF65-F5344CB8AC3E}">
        <p14:creationId xmlns:p14="http://schemas.microsoft.com/office/powerpoint/2010/main" val="38616074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0"/>
            <a:ext cx="9404723" cy="1043189"/>
          </a:xfrm>
        </p:spPr>
        <p:txBody>
          <a:bodyPr/>
          <a:lstStyle/>
          <a:p>
            <a:pPr algn="ctr"/>
            <a:r>
              <a:rPr lang="uk-UA" sz="6000" b="1" dirty="0" smtClean="0"/>
              <a:t>Принципи:</a:t>
            </a:r>
            <a:endParaRPr lang="ru-RU" sz="6000" b="1" dirty="0"/>
          </a:p>
        </p:txBody>
      </p:sp>
      <p:sp>
        <p:nvSpPr>
          <p:cNvPr id="3" name="Объект 2"/>
          <p:cNvSpPr>
            <a:spLocks noGrp="1"/>
          </p:cNvSpPr>
          <p:nvPr>
            <p:ph idx="1"/>
          </p:nvPr>
        </p:nvSpPr>
        <p:spPr>
          <a:xfrm>
            <a:off x="528034" y="1043190"/>
            <a:ext cx="9672034" cy="5814810"/>
          </a:xfrm>
        </p:spPr>
        <p:txBody>
          <a:bodyPr>
            <a:normAutofit/>
          </a:bodyPr>
          <a:lstStyle/>
          <a:p>
            <a:r>
              <a:rPr lang="uk-UA" sz="2300" i="1" dirty="0"/>
              <a:t>Спрямованості навчання на реалізацію мети освіти</a:t>
            </a:r>
            <a:r>
              <a:rPr lang="uk-UA" sz="2300" i="1" dirty="0" smtClean="0"/>
              <a:t>.</a:t>
            </a:r>
          </a:p>
          <a:p>
            <a:r>
              <a:rPr lang="uk-UA" sz="2300" i="1" dirty="0"/>
              <a:t>Науковості та інформативності</a:t>
            </a:r>
            <a:r>
              <a:rPr lang="uk-UA" sz="2300" dirty="0" smtClean="0"/>
              <a:t>.</a:t>
            </a:r>
          </a:p>
          <a:p>
            <a:r>
              <a:rPr lang="uk-UA" sz="2300" dirty="0"/>
              <a:t> </a:t>
            </a:r>
            <a:r>
              <a:rPr lang="uk-UA" sz="2300" i="1" dirty="0"/>
              <a:t>Логічності й систематичності</a:t>
            </a:r>
            <a:r>
              <a:rPr lang="uk-UA" sz="2300" i="1" dirty="0" smtClean="0"/>
              <a:t>.</a:t>
            </a:r>
          </a:p>
          <a:p>
            <a:r>
              <a:rPr lang="uk-UA" sz="2300" i="1" dirty="0"/>
              <a:t>Наступності</a:t>
            </a:r>
            <a:r>
              <a:rPr lang="uk-UA" sz="2300" dirty="0" smtClean="0"/>
              <a:t>.</a:t>
            </a:r>
          </a:p>
          <a:p>
            <a:r>
              <a:rPr lang="uk-UA" sz="2300" i="1" dirty="0"/>
              <a:t>Доступності викладеного матеріалу</a:t>
            </a:r>
            <a:r>
              <a:rPr lang="uk-UA" sz="2300" dirty="0" smtClean="0"/>
              <a:t>.</a:t>
            </a:r>
          </a:p>
          <a:p>
            <a:r>
              <a:rPr lang="uk-UA" sz="2300" i="1" dirty="0"/>
              <a:t>Проблемності навчання</a:t>
            </a:r>
            <a:r>
              <a:rPr lang="uk-UA" sz="2300" i="1" dirty="0" smtClean="0"/>
              <a:t>.</a:t>
            </a:r>
          </a:p>
          <a:p>
            <a:r>
              <a:rPr lang="uk-UA" sz="2300" i="1" dirty="0"/>
              <a:t>Історичності</a:t>
            </a:r>
            <a:r>
              <a:rPr lang="uk-UA" sz="2300" i="1" dirty="0" smtClean="0"/>
              <a:t>.</a:t>
            </a:r>
          </a:p>
          <a:p>
            <a:r>
              <a:rPr lang="uk-UA" sz="2300" i="1" dirty="0"/>
              <a:t>Зв'язку теорії з практикою, навчання з життям</a:t>
            </a:r>
            <a:r>
              <a:rPr lang="uk-UA" sz="2300" i="1" dirty="0" smtClean="0"/>
              <a:t>.</a:t>
            </a:r>
          </a:p>
          <a:p>
            <a:r>
              <a:rPr lang="uk-UA" sz="2300" dirty="0"/>
              <a:t> </a:t>
            </a:r>
            <a:r>
              <a:rPr lang="uk-UA" sz="2300" i="1" dirty="0"/>
              <a:t>Єдності навчання й виховання</a:t>
            </a:r>
            <a:r>
              <a:rPr lang="uk-UA" sz="2300" i="1" dirty="0" smtClean="0"/>
              <a:t>.</a:t>
            </a:r>
          </a:p>
          <a:p>
            <a:r>
              <a:rPr lang="uk-UA" sz="2300" i="1" dirty="0"/>
              <a:t>Свідомості й активності</a:t>
            </a:r>
            <a:r>
              <a:rPr lang="uk-UA" sz="2300" i="1" dirty="0" smtClean="0"/>
              <a:t>.</a:t>
            </a:r>
          </a:p>
          <a:p>
            <a:r>
              <a:rPr lang="uk-UA" sz="2300" i="1" dirty="0"/>
              <a:t>Наочності</a:t>
            </a:r>
            <a:r>
              <a:rPr lang="uk-UA" sz="2300" i="1" dirty="0" smtClean="0"/>
              <a:t>.</a:t>
            </a:r>
          </a:p>
          <a:p>
            <a:r>
              <a:rPr lang="uk-UA" sz="2300" dirty="0"/>
              <a:t> </a:t>
            </a:r>
            <a:r>
              <a:rPr lang="uk-UA" sz="2300" i="1" dirty="0"/>
              <a:t>Міцності знань.</a:t>
            </a:r>
            <a:endParaRPr lang="ru-RU" sz="2300" dirty="0"/>
          </a:p>
        </p:txBody>
      </p:sp>
    </p:spTree>
    <p:extLst>
      <p:ext uri="{BB962C8B-B14F-4D97-AF65-F5344CB8AC3E}">
        <p14:creationId xmlns:p14="http://schemas.microsoft.com/office/powerpoint/2010/main" val="16008009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180304"/>
            <a:ext cx="9404723" cy="1056068"/>
          </a:xfrm>
        </p:spPr>
        <p:txBody>
          <a:bodyPr/>
          <a:lstStyle/>
          <a:p>
            <a:pPr algn="ctr"/>
            <a:r>
              <a:rPr lang="uk-UA" b="1" u="sng" dirty="0"/>
              <a:t>2. В</a:t>
            </a:r>
            <a:r>
              <a:rPr lang="uk-UA" b="1" u="sng" dirty="0" smtClean="0"/>
              <a:t>иди </a:t>
            </a:r>
            <a:r>
              <a:rPr lang="uk-UA" b="1" u="sng" dirty="0"/>
              <a:t>лекцій</a:t>
            </a:r>
          </a:p>
        </p:txBody>
      </p:sp>
      <p:sp>
        <p:nvSpPr>
          <p:cNvPr id="3" name="Объект 2"/>
          <p:cNvSpPr>
            <a:spLocks noGrp="1"/>
          </p:cNvSpPr>
          <p:nvPr>
            <p:ph idx="1"/>
          </p:nvPr>
        </p:nvSpPr>
        <p:spPr>
          <a:xfrm>
            <a:off x="646111" y="1622738"/>
            <a:ext cx="10921285" cy="4443211"/>
          </a:xfrm>
        </p:spPr>
        <p:txBody>
          <a:bodyPr/>
          <a:lstStyle/>
          <a:p>
            <a:pPr marL="0" indent="0">
              <a:buNone/>
            </a:pPr>
            <a:r>
              <a:rPr lang="uk-UA" sz="3200" dirty="0"/>
              <a:t>Викладачеві, на якого покладені обов’язки читання лекцій, треба мати достатню уяву про ті види лекцій, що їх прийнято виділяти у сучасній методичній науці</a:t>
            </a:r>
            <a:r>
              <a:rPr lang="uk-UA" sz="3200" dirty="0" smtClean="0"/>
              <a:t>.</a:t>
            </a:r>
          </a:p>
          <a:p>
            <a:pPr marL="0" indent="0">
              <a:buNone/>
            </a:pPr>
            <a:endParaRPr lang="uk-UA" sz="3200" dirty="0"/>
          </a:p>
          <a:p>
            <a:pPr marL="0" indent="0">
              <a:buNone/>
            </a:pPr>
            <a:r>
              <a:rPr lang="uk-UA" sz="3200" dirty="0"/>
              <a:t>Враховуючи співіснування випробуваних і новітніх форм організації навчального процесу, умовно можна розподілити види лекцій на дві великі групи: </a:t>
            </a:r>
            <a:r>
              <a:rPr lang="uk-UA" sz="3200" b="1" i="1" dirty="0"/>
              <a:t>традиційні й нетрадиційні.</a:t>
            </a:r>
          </a:p>
          <a:p>
            <a:pPr marL="0" indent="0">
              <a:buNone/>
            </a:pPr>
            <a:endParaRPr lang="ru-RU" dirty="0"/>
          </a:p>
        </p:txBody>
      </p:sp>
    </p:spTree>
    <p:extLst>
      <p:ext uri="{BB962C8B-B14F-4D97-AF65-F5344CB8AC3E}">
        <p14:creationId xmlns:p14="http://schemas.microsoft.com/office/powerpoint/2010/main" val="40762827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93955445"/>
              </p:ext>
            </p:extLst>
          </p:nvPr>
        </p:nvGraphicFramePr>
        <p:xfrm>
          <a:off x="1378039" y="0"/>
          <a:ext cx="949173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99744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337064502"/>
              </p:ext>
            </p:extLst>
          </p:nvPr>
        </p:nvGraphicFramePr>
        <p:xfrm>
          <a:off x="759853" y="0"/>
          <a:ext cx="10586433"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7482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4545"/>
            <a:ext cx="10470523" cy="927279"/>
          </a:xfrm>
        </p:spPr>
        <p:txBody>
          <a:bodyPr/>
          <a:lstStyle/>
          <a:p>
            <a:pPr algn="ctr"/>
            <a:r>
              <a:rPr lang="uk-UA" b="1" u="sng" dirty="0" smtClean="0"/>
              <a:t>3. Методика підготовки лекції</a:t>
            </a:r>
            <a:endParaRPr lang="ru-RU" b="1" u="sng" dirty="0"/>
          </a:p>
        </p:txBody>
      </p:sp>
      <p:sp>
        <p:nvSpPr>
          <p:cNvPr id="3" name="Объект 2"/>
          <p:cNvSpPr>
            <a:spLocks noGrp="1"/>
          </p:cNvSpPr>
          <p:nvPr>
            <p:ph idx="1"/>
          </p:nvPr>
        </p:nvSpPr>
        <p:spPr>
          <a:xfrm>
            <a:off x="231820" y="1081824"/>
            <a:ext cx="11771290" cy="5776175"/>
          </a:xfrm>
        </p:spPr>
        <p:txBody>
          <a:bodyPr>
            <a:noAutofit/>
          </a:bodyPr>
          <a:lstStyle/>
          <a:p>
            <a:pPr marL="0" indent="0">
              <a:buNone/>
            </a:pPr>
            <a:r>
              <a:rPr lang="uk-UA" sz="2400" b="1" dirty="0"/>
              <a:t>1. Звернення до тематичного плану і програми навчальної дисципліни</a:t>
            </a:r>
            <a:r>
              <a:rPr lang="uk-UA" sz="2400" b="1" dirty="0" smtClean="0"/>
              <a:t>.</a:t>
            </a:r>
          </a:p>
          <a:p>
            <a:pPr marL="0" indent="0">
              <a:buNone/>
            </a:pPr>
            <a:r>
              <a:rPr lang="uk-UA" sz="2400" b="1" dirty="0"/>
              <a:t>2. Ознайомлення з фондовими матеріалами кафедри по даній темі</a:t>
            </a:r>
            <a:r>
              <a:rPr lang="uk-UA" sz="2400" b="1" dirty="0" smtClean="0"/>
              <a:t>.</a:t>
            </a:r>
          </a:p>
          <a:p>
            <a:pPr marL="0" indent="0">
              <a:buNone/>
            </a:pPr>
            <a:r>
              <a:rPr lang="uk-UA" sz="2400" b="1" dirty="0"/>
              <a:t>3. Визначення дидактичних цілей</a:t>
            </a:r>
            <a:r>
              <a:rPr lang="uk-UA" sz="2400" b="1" dirty="0" smtClean="0"/>
              <a:t>.</a:t>
            </a:r>
          </a:p>
          <a:p>
            <a:pPr marL="0" indent="0">
              <a:buNone/>
            </a:pPr>
            <a:r>
              <a:rPr lang="uk-UA" sz="2400" b="1" dirty="0"/>
              <a:t>4. Складання плану лекції</a:t>
            </a:r>
            <a:r>
              <a:rPr lang="uk-UA" sz="2400" b="1" dirty="0" smtClean="0"/>
              <a:t>.</a:t>
            </a:r>
          </a:p>
          <a:p>
            <a:pPr marL="0" indent="0">
              <a:buNone/>
            </a:pPr>
            <a:r>
              <a:rPr lang="uk-UA" sz="2400" b="1" dirty="0"/>
              <a:t>5. Робота з науковою та навчальною літературою, інформаційними та довідковими матеріалами</a:t>
            </a:r>
            <a:r>
              <a:rPr lang="uk-UA" sz="2400" b="1" dirty="0" smtClean="0"/>
              <a:t>.</a:t>
            </a:r>
          </a:p>
          <a:p>
            <a:pPr marL="0" indent="0">
              <a:buNone/>
            </a:pPr>
            <a:r>
              <a:rPr lang="uk-UA" sz="2400" b="1" dirty="0"/>
              <a:t>6.</a:t>
            </a:r>
            <a:r>
              <a:rPr lang="uk-UA" sz="2400" dirty="0"/>
              <a:t> </a:t>
            </a:r>
            <a:r>
              <a:rPr lang="uk-UA" sz="2400" b="1" dirty="0"/>
              <a:t>Систематизація матеріалів і підготовка моделі тексту лекції</a:t>
            </a:r>
            <a:r>
              <a:rPr lang="uk-UA" sz="2400" b="1" dirty="0" smtClean="0"/>
              <a:t>.</a:t>
            </a:r>
          </a:p>
          <a:p>
            <a:pPr marL="0" indent="0">
              <a:buNone/>
            </a:pPr>
            <a:r>
              <a:rPr lang="uk-UA" sz="2400" b="1" dirty="0"/>
              <a:t>7. Вибір остаточного варіанта плану лекції. Робота над формою викладу</a:t>
            </a:r>
            <a:r>
              <a:rPr lang="uk-UA" sz="2400" b="1" dirty="0" smtClean="0"/>
              <a:t>.</a:t>
            </a:r>
          </a:p>
          <a:p>
            <a:pPr marL="0" indent="0">
              <a:buNone/>
            </a:pPr>
            <a:r>
              <a:rPr lang="uk-UA" sz="2400" b="1" dirty="0"/>
              <a:t>8. Підготовка наочних матеріалів</a:t>
            </a:r>
            <a:r>
              <a:rPr lang="uk-UA" sz="2400" b="1" dirty="0" smtClean="0"/>
              <a:t>.</a:t>
            </a:r>
          </a:p>
          <a:p>
            <a:pPr marL="0" indent="0">
              <a:buNone/>
            </a:pPr>
            <a:r>
              <a:rPr lang="uk-UA" sz="2400" b="1" dirty="0"/>
              <a:t>9. Оформлення тексту лекції за існуючою формою. Затвердження тексту</a:t>
            </a:r>
            <a:r>
              <a:rPr lang="uk-UA" sz="2400" b="1" dirty="0" smtClean="0"/>
              <a:t>.</a:t>
            </a:r>
          </a:p>
          <a:p>
            <a:pPr marL="0" indent="0">
              <a:buNone/>
            </a:pPr>
            <a:r>
              <a:rPr lang="uk-UA" sz="2400" b="1" dirty="0"/>
              <a:t>10. Підготовка до лекції як до акту публічного виступу</a:t>
            </a:r>
            <a:r>
              <a:rPr lang="uk-UA" sz="2400" dirty="0" smtClean="0"/>
              <a:t>.</a:t>
            </a:r>
          </a:p>
        </p:txBody>
      </p:sp>
    </p:spTree>
    <p:extLst>
      <p:ext uri="{BB962C8B-B14F-4D97-AF65-F5344CB8AC3E}">
        <p14:creationId xmlns:p14="http://schemas.microsoft.com/office/powerpoint/2010/main" val="40972492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8990" y="128788"/>
            <a:ext cx="9404723" cy="875763"/>
          </a:xfrm>
        </p:spPr>
        <p:txBody>
          <a:bodyPr/>
          <a:lstStyle/>
          <a:p>
            <a:pPr algn="ctr"/>
            <a:r>
              <a:rPr lang="uk-UA" b="1" u="sng" dirty="0"/>
              <a:t>4. Методика проведення </a:t>
            </a:r>
            <a:r>
              <a:rPr lang="uk-UA" b="1" u="sng" dirty="0" smtClean="0"/>
              <a:t>лекцій</a:t>
            </a:r>
            <a:endParaRPr lang="ru-RU" u="sng" dirty="0"/>
          </a:p>
        </p:txBody>
      </p:sp>
      <p:sp>
        <p:nvSpPr>
          <p:cNvPr id="3" name="Объект 2"/>
          <p:cNvSpPr>
            <a:spLocks noGrp="1"/>
          </p:cNvSpPr>
          <p:nvPr>
            <p:ph idx="1"/>
          </p:nvPr>
        </p:nvSpPr>
        <p:spPr>
          <a:xfrm>
            <a:off x="0" y="1133340"/>
            <a:ext cx="12192000" cy="5724659"/>
          </a:xfrm>
        </p:spPr>
        <p:txBody>
          <a:bodyPr/>
          <a:lstStyle/>
          <a:p>
            <a:pPr marL="0" indent="0" algn="ctr">
              <a:buNone/>
            </a:pPr>
            <a:r>
              <a:rPr lang="uk-UA" b="1" dirty="0"/>
              <a:t>Приступаючи до проведення лекції, викладач повинен пам’ятати, що психологи виділяють 4 фази, які характеризують динаміку лекції.</a:t>
            </a:r>
          </a:p>
          <a:p>
            <a:pPr marL="0" indent="0">
              <a:buNone/>
            </a:pPr>
            <a:r>
              <a:rPr lang="uk-UA" sz="2400" dirty="0"/>
              <a:t>1. </a:t>
            </a:r>
            <a:r>
              <a:rPr lang="uk-UA" sz="2400" i="1" dirty="0"/>
              <a:t>Початок сприйняття </a:t>
            </a:r>
            <a:r>
              <a:rPr lang="uk-UA" sz="2400" i="1" dirty="0" smtClean="0"/>
              <a:t>– </a:t>
            </a:r>
            <a:r>
              <a:rPr lang="uk-UA" sz="2400" i="1" dirty="0"/>
              <a:t>4-5 хвилин.</a:t>
            </a:r>
            <a:r>
              <a:rPr lang="uk-UA" sz="2400" dirty="0"/>
              <a:t> На цьому етапі слід зосередитися на трансформації мимовільної уваги у довільну.</a:t>
            </a:r>
          </a:p>
          <a:p>
            <a:pPr marL="0" indent="0">
              <a:buNone/>
            </a:pPr>
            <a:r>
              <a:rPr lang="uk-UA" sz="2400" dirty="0"/>
              <a:t>2. </a:t>
            </a:r>
            <a:r>
              <a:rPr lang="uk-UA" sz="2400" i="1" dirty="0"/>
              <a:t>Оптимальна активність сприйняття </a:t>
            </a:r>
            <a:r>
              <a:rPr lang="uk-UA" sz="2400" i="1" dirty="0" smtClean="0"/>
              <a:t>– </a:t>
            </a:r>
            <a:r>
              <a:rPr lang="uk-UA" sz="2400" i="1" dirty="0"/>
              <a:t>20-30 хвилин. </a:t>
            </a:r>
            <a:r>
              <a:rPr lang="uk-UA" sz="2400" dirty="0"/>
              <a:t>Саме на цей час   приходиться пік працездатності, тому слід спланувати свою діяльність таким чином, щоб саме на цей період прийшовся найбільш складний для розуміння матеріал.</a:t>
            </a:r>
          </a:p>
          <a:p>
            <a:pPr marL="0" indent="0">
              <a:buNone/>
            </a:pPr>
            <a:r>
              <a:rPr lang="uk-UA" sz="2400" dirty="0"/>
              <a:t>3. </a:t>
            </a:r>
            <a:r>
              <a:rPr lang="uk-UA" sz="2400" i="1" dirty="0"/>
              <a:t>Фаза зусиль </a:t>
            </a:r>
            <a:r>
              <a:rPr lang="uk-UA" sz="2400" i="1" dirty="0" smtClean="0"/>
              <a:t>– </a:t>
            </a:r>
            <a:r>
              <a:rPr lang="uk-UA" sz="2400" i="1" dirty="0"/>
              <a:t>10-15 хвилин. </a:t>
            </a:r>
            <a:r>
              <a:rPr lang="uk-UA" sz="2400" dirty="0"/>
              <a:t>Це передвісник стомлення, але слухач ще в змозі керувати своєю діяльністю.</a:t>
            </a:r>
          </a:p>
          <a:p>
            <a:pPr marL="0" indent="0">
              <a:buNone/>
            </a:pPr>
            <a:r>
              <a:rPr lang="uk-UA" sz="2400" dirty="0"/>
              <a:t>4. </a:t>
            </a:r>
            <a:r>
              <a:rPr lang="uk-UA" sz="2400" i="1" dirty="0"/>
              <a:t>Фаза стомлення. </a:t>
            </a:r>
            <a:r>
              <a:rPr lang="uk-UA" sz="2400" dirty="0"/>
              <a:t>Саме у цей період слід дати можливість трохи перепочити, розповісти цікавий випадок, якщо дозволяє ситуація, то і пожартувати. Навіть невеличкий відпочинок дозволяє повернути аудиторію до активного сприйняття матеріалу.</a:t>
            </a:r>
          </a:p>
          <a:p>
            <a:endParaRPr lang="ru-RU" dirty="0"/>
          </a:p>
        </p:txBody>
      </p:sp>
    </p:spTree>
    <p:extLst>
      <p:ext uri="{BB962C8B-B14F-4D97-AF65-F5344CB8AC3E}">
        <p14:creationId xmlns:p14="http://schemas.microsoft.com/office/powerpoint/2010/main" val="12336531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821" y="0"/>
            <a:ext cx="10187188" cy="6858000"/>
          </a:xfrm>
        </p:spPr>
        <p:txBody>
          <a:bodyPr>
            <a:normAutofit/>
          </a:bodyPr>
          <a:lstStyle/>
          <a:p>
            <a:pPr marL="0" indent="0" algn="ctr">
              <a:buNone/>
            </a:pPr>
            <a:r>
              <a:rPr lang="uk-UA" sz="5000" b="1" u="sng" dirty="0"/>
              <a:t>Найбільш </a:t>
            </a:r>
            <a:r>
              <a:rPr lang="uk-UA" sz="5000" b="1" u="sng" dirty="0" smtClean="0"/>
              <a:t>типові дії лектора:</a:t>
            </a:r>
            <a:endParaRPr lang="uk-UA" sz="5000" b="1" dirty="0"/>
          </a:p>
          <a:p>
            <a:r>
              <a:rPr lang="uk-UA" sz="2800" dirty="0" smtClean="0"/>
              <a:t>повідомлення </a:t>
            </a:r>
            <a:r>
              <a:rPr lang="uk-UA" sz="2800" dirty="0"/>
              <a:t>теми лекції;</a:t>
            </a:r>
          </a:p>
          <a:p>
            <a:r>
              <a:rPr lang="uk-UA" sz="2800" dirty="0" smtClean="0"/>
              <a:t>повідомлення </a:t>
            </a:r>
            <a:r>
              <a:rPr lang="uk-UA" sz="2800" dirty="0"/>
              <a:t>плану лекції (основні вузлові питання);</a:t>
            </a:r>
          </a:p>
          <a:p>
            <a:r>
              <a:rPr lang="uk-UA" sz="2800" dirty="0" smtClean="0"/>
              <a:t>ознайомлення </a:t>
            </a:r>
            <a:r>
              <a:rPr lang="uk-UA" sz="2800" dirty="0"/>
              <a:t>зі списком літератури;</a:t>
            </a:r>
          </a:p>
          <a:p>
            <a:r>
              <a:rPr lang="uk-UA" sz="2800" dirty="0" smtClean="0"/>
              <a:t>нагадування </a:t>
            </a:r>
            <a:r>
              <a:rPr lang="uk-UA" sz="2800" dirty="0"/>
              <a:t>змісту попередньої лекції, пов’язання його з новим матеріалом;</a:t>
            </a:r>
          </a:p>
          <a:p>
            <a:r>
              <a:rPr lang="uk-UA" sz="2800" dirty="0" smtClean="0"/>
              <a:t>реалізація </a:t>
            </a:r>
            <a:r>
              <a:rPr lang="uk-UA" sz="2800" dirty="0"/>
              <a:t>тез лекції (змістовна частина лекції) з підведенням підсумків кожного питання;</a:t>
            </a:r>
          </a:p>
          <a:p>
            <a:r>
              <a:rPr lang="uk-UA" sz="2800" dirty="0" smtClean="0"/>
              <a:t>підведення </a:t>
            </a:r>
            <a:r>
              <a:rPr lang="uk-UA" sz="2800" dirty="0"/>
              <a:t>підсумків лекції, відповіді на питання;</a:t>
            </a:r>
          </a:p>
          <a:p>
            <a:r>
              <a:rPr lang="uk-UA" sz="2800" dirty="0" smtClean="0"/>
              <a:t>рекомендації </a:t>
            </a:r>
            <a:r>
              <a:rPr lang="uk-UA" sz="2800" dirty="0"/>
              <a:t>щодо підготовки до семінарських і практичних занять;</a:t>
            </a:r>
          </a:p>
          <a:p>
            <a:r>
              <a:rPr lang="uk-UA" sz="2800" dirty="0" smtClean="0"/>
              <a:t>повідомлення </a:t>
            </a:r>
            <a:r>
              <a:rPr lang="uk-UA" sz="2800" dirty="0"/>
              <a:t>теми наступного заняття.</a:t>
            </a:r>
          </a:p>
          <a:p>
            <a:endParaRPr lang="ru-RU" dirty="0"/>
          </a:p>
        </p:txBody>
      </p:sp>
    </p:spTree>
    <p:extLst>
      <p:ext uri="{BB962C8B-B14F-4D97-AF65-F5344CB8AC3E}">
        <p14:creationId xmlns:p14="http://schemas.microsoft.com/office/powerpoint/2010/main" val="241384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4449" y="2448943"/>
            <a:ext cx="9404723" cy="1400530"/>
          </a:xfrm>
        </p:spPr>
        <p:txBody>
          <a:bodyPr/>
          <a:lstStyle/>
          <a:p>
            <a:pPr algn="ctr"/>
            <a:r>
              <a:rPr lang="uk-UA" sz="8000" b="1" dirty="0" smtClean="0"/>
              <a:t>Дякуємо за увагу!</a:t>
            </a:r>
            <a:endParaRPr lang="ru-RU" sz="8000" b="1" dirty="0"/>
          </a:p>
        </p:txBody>
      </p:sp>
    </p:spTree>
    <p:extLst>
      <p:ext uri="{BB962C8B-B14F-4D97-AF65-F5344CB8AC3E}">
        <p14:creationId xmlns:p14="http://schemas.microsoft.com/office/powerpoint/2010/main" val="2593620660"/>
      </p:ext>
    </p:extLst>
  </p:cSld>
  <p:clrMapOvr>
    <a:masterClrMapping/>
  </p:clrMapOvr>
  <p:transition spd="slow">
    <p:comb/>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96</TotalTime>
  <Words>349</Words>
  <Application>Microsoft Office PowerPoint</Application>
  <PresentationFormat>Произвольный</PresentationFormat>
  <Paragraphs>77</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Ион</vt:lpstr>
      <vt:lpstr>Лекція з юридичних дисциплін як основна форма організації навчання Ст. викладач кафедри теорії та історії держави і права, конституційного права  Толкач А.М студентка групи МКПРп-181 Пономаренко Олена   </vt:lpstr>
      <vt:lpstr>1. Поняття лекції як форми вузівського навчання</vt:lpstr>
      <vt:lpstr>Функції лекції:</vt:lpstr>
      <vt:lpstr>Презентация PowerPoint</vt:lpstr>
      <vt:lpstr>Презентация PowerPoint</vt:lpstr>
      <vt:lpstr>Принципи:</vt:lpstr>
      <vt:lpstr>2. Види лекцій</vt:lpstr>
      <vt:lpstr>Презентация PowerPoint</vt:lpstr>
      <vt:lpstr>Презентация PowerPoint</vt:lpstr>
      <vt:lpstr>3. Методика підготовки лекції</vt:lpstr>
      <vt:lpstr>4. Методика проведення лекцій</vt:lpstr>
      <vt:lpstr>Презентация PowerPoint</vt:lpstr>
      <vt:lpstr>Дякуємо за увагу!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з юридичних дисциплін як основна форма організації навчання</dc:title>
  <dc:creator>LEN</dc:creator>
  <cp:lastModifiedBy>User</cp:lastModifiedBy>
  <cp:revision>11</cp:revision>
  <dcterms:created xsi:type="dcterms:W3CDTF">2018-11-24T18:51:44Z</dcterms:created>
  <dcterms:modified xsi:type="dcterms:W3CDTF">2019-10-28T19:36:57Z</dcterms:modified>
</cp:coreProperties>
</file>