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autoCompressPictures="0">
  <p:sldMasterIdLst>
    <p:sldMasterId id="2147483648" r:id="rId4"/>
  </p:sldMasterIdLst>
  <p:notesMasterIdLst>
    <p:notesMasterId r:id="rId30"/>
  </p:notesMasterIdLst>
  <p:handoutMasterIdLst>
    <p:handoutMasterId r:id="rId31"/>
  </p:handoutMasterIdLst>
  <p:sldIdLst>
    <p:sldId id="259" r:id="rId5"/>
    <p:sldId id="260" r:id="rId6"/>
    <p:sldId id="261" r:id="rId7"/>
    <p:sldId id="262" r:id="rId8"/>
    <p:sldId id="263" r:id="rId9"/>
    <p:sldId id="265" r:id="rId10"/>
    <p:sldId id="264"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Lst>
  <p:sldSz cx="12192000" cy="6858000"/>
  <p:notesSz cx="6858000" cy="9144000"/>
  <p:defaultTextStyle>
    <a:defPPr rtl="0">
      <a:defRPr lang="ru-RU"/>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76" d="100"/>
          <a:sy n="76" d="100"/>
        </p:scale>
        <p:origin x="540" y="84"/>
      </p:cViewPr>
      <p:guideLst/>
    </p:cSldViewPr>
  </p:slideViewPr>
  <p:notesTextViewPr>
    <p:cViewPr>
      <p:scale>
        <a:sx n="1" d="1"/>
        <a:sy n="1" d="1"/>
      </p:scale>
      <p:origin x="0" y="0"/>
    </p:cViewPr>
  </p:notesTextViewPr>
  <p:sorterViewPr>
    <p:cViewPr varScale="1">
      <p:scale>
        <a:sx n="100" d="100"/>
        <a:sy n="100" d="100"/>
      </p:scale>
      <p:origin x="0" y="0"/>
    </p:cViewPr>
  </p:sorterViewPr>
  <p:notesViewPr>
    <p:cSldViewPr snapToGrid="0">
      <p:cViewPr varScale="1">
        <p:scale>
          <a:sx n="99" d="100"/>
          <a:sy n="99" d="100"/>
        </p:scale>
        <p:origin x="3570" y="8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notesMaster" Target="notesMasters/notesMaster1.xml"/><Relationship Id="rId35" Type="http://schemas.openxmlformats.org/officeDocument/2006/relationships/tableStyles" Target="tableStyles.xml"/></Relationships>
</file>

<file path=ppt/diagrams/_rels/data13.xml.rels><?xml version="1.0" encoding="UTF-8" standalone="yes"?>
<Relationships xmlns="http://schemas.openxmlformats.org/package/2006/relationships"><Relationship Id="rId1" Type="http://schemas.openxmlformats.org/officeDocument/2006/relationships/hyperlink" Target="https://zakon.rada.gov.ua/laws/show/1682-18" TargetMode="Externa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2609673-D3DF-4747-B6D1-88FC400096EF}" type="doc">
      <dgm:prSet loTypeId="urn:microsoft.com/office/officeart/2005/8/layout/target3" loCatId="relationship" qsTypeId="urn:microsoft.com/office/officeart/2005/8/quickstyle/simple1" qsCatId="simple" csTypeId="urn:microsoft.com/office/officeart/2005/8/colors/accent1_2" csCatId="accent1"/>
      <dgm:spPr/>
      <dgm:t>
        <a:bodyPr/>
        <a:lstStyle/>
        <a:p>
          <a:endParaRPr lang="ru-RU"/>
        </a:p>
      </dgm:t>
    </dgm:pt>
    <dgm:pt modelId="{ECE9207D-0063-45DF-8F29-7576A4941594}">
      <dgm:prSet/>
      <dgm:spPr/>
      <dgm:t>
        <a:bodyPr/>
        <a:lstStyle/>
        <a:p>
          <a:r>
            <a:rPr lang="ru-RU"/>
            <a:t>1) забезпечення реалізації державної митної політики, зокрема забезпечення митної безпеки та захисту митних інтересів України і створення сприятливих умов для розвитку зовнішньоекономічної діяльності, збереження належного балансу між митним контролем і спрощенням законної торгівлі;</a:t>
          </a:r>
        </a:p>
      </dgm:t>
    </dgm:pt>
    <dgm:pt modelId="{699220F7-12F5-4C5A-826F-98095ACF4C8B}" type="parTrans" cxnId="{13394279-B645-482C-8CA2-05C93A8D5DDB}">
      <dgm:prSet/>
      <dgm:spPr/>
      <dgm:t>
        <a:bodyPr/>
        <a:lstStyle/>
        <a:p>
          <a:endParaRPr lang="ru-RU"/>
        </a:p>
      </dgm:t>
    </dgm:pt>
    <dgm:pt modelId="{5201D803-6EA3-4550-BE31-3C7C3B8041A8}" type="sibTrans" cxnId="{13394279-B645-482C-8CA2-05C93A8D5DDB}">
      <dgm:prSet/>
      <dgm:spPr/>
      <dgm:t>
        <a:bodyPr/>
        <a:lstStyle/>
        <a:p>
          <a:endParaRPr lang="ru-RU"/>
        </a:p>
      </dgm:t>
    </dgm:pt>
    <dgm:pt modelId="{3E0BDA43-2836-47C3-B2CF-B4261BC43FC7}">
      <dgm:prSet/>
      <dgm:spPr/>
      <dgm:t>
        <a:bodyPr/>
        <a:lstStyle/>
        <a:p>
          <a:r>
            <a:rPr lang="ru-RU"/>
            <a:t>2) забезпечення реалізації державної політики у сфері боротьби з правопорушеннями під час застосування законодавства з питань державної митної справи, запобігання та протидії контрабанді, боротьби з порушеннями митних правил;</a:t>
          </a:r>
        </a:p>
      </dgm:t>
    </dgm:pt>
    <dgm:pt modelId="{C98ABDFC-9048-4B1D-8F67-E92BD369E9C6}" type="parTrans" cxnId="{59069C21-B4D2-4629-9406-C026D61C379A}">
      <dgm:prSet/>
      <dgm:spPr/>
      <dgm:t>
        <a:bodyPr/>
        <a:lstStyle/>
        <a:p>
          <a:endParaRPr lang="ru-RU"/>
        </a:p>
      </dgm:t>
    </dgm:pt>
    <dgm:pt modelId="{5990DB24-6573-4C4E-8E50-293E879C4626}" type="sibTrans" cxnId="{59069C21-B4D2-4629-9406-C026D61C379A}">
      <dgm:prSet/>
      <dgm:spPr/>
      <dgm:t>
        <a:bodyPr/>
        <a:lstStyle/>
        <a:p>
          <a:endParaRPr lang="ru-RU"/>
        </a:p>
      </dgm:t>
    </dgm:pt>
    <dgm:pt modelId="{9C859942-3396-4FF2-B2E1-AA1B68EFDDBF}">
      <dgm:prSet/>
      <dgm:spPr/>
      <dgm:t>
        <a:bodyPr/>
        <a:lstStyle/>
        <a:p>
          <a:r>
            <a:rPr lang="ru-RU"/>
            <a:t>3) внесення пропозицій щодо забезпечення формування державної митної політики на розгляд Міністра фінансів.</a:t>
          </a:r>
        </a:p>
      </dgm:t>
    </dgm:pt>
    <dgm:pt modelId="{E4CA4CB0-2242-4FE7-8277-ACA4321EE28C}" type="parTrans" cxnId="{2A01707D-F3CF-402B-9633-A0AE371EE0FA}">
      <dgm:prSet/>
      <dgm:spPr/>
      <dgm:t>
        <a:bodyPr/>
        <a:lstStyle/>
        <a:p>
          <a:endParaRPr lang="ru-RU"/>
        </a:p>
      </dgm:t>
    </dgm:pt>
    <dgm:pt modelId="{6C19907E-34C0-4DCF-B8F2-99741DC8C946}" type="sibTrans" cxnId="{2A01707D-F3CF-402B-9633-A0AE371EE0FA}">
      <dgm:prSet/>
      <dgm:spPr/>
      <dgm:t>
        <a:bodyPr/>
        <a:lstStyle/>
        <a:p>
          <a:endParaRPr lang="ru-RU"/>
        </a:p>
      </dgm:t>
    </dgm:pt>
    <dgm:pt modelId="{A20E89B9-CA70-4BAF-9C8A-28190727DFCB}" type="pres">
      <dgm:prSet presAssocID="{52609673-D3DF-4747-B6D1-88FC400096EF}" presName="Name0" presStyleCnt="0">
        <dgm:presLayoutVars>
          <dgm:chMax val="7"/>
          <dgm:dir/>
          <dgm:animLvl val="lvl"/>
          <dgm:resizeHandles val="exact"/>
        </dgm:presLayoutVars>
      </dgm:prSet>
      <dgm:spPr/>
      <dgm:t>
        <a:bodyPr/>
        <a:lstStyle/>
        <a:p>
          <a:endParaRPr lang="ru-RU"/>
        </a:p>
      </dgm:t>
    </dgm:pt>
    <dgm:pt modelId="{9332308C-58DA-4A53-A97D-368BBA7DFE39}" type="pres">
      <dgm:prSet presAssocID="{ECE9207D-0063-45DF-8F29-7576A4941594}" presName="circle1" presStyleLbl="node1" presStyleIdx="0" presStyleCnt="3" custLinFactNeighborX="163" custLinFactNeighborY="-234"/>
      <dgm:spPr/>
    </dgm:pt>
    <dgm:pt modelId="{B5C96057-E6A5-4BE5-9FBE-9FF54C95B206}" type="pres">
      <dgm:prSet presAssocID="{ECE9207D-0063-45DF-8F29-7576A4941594}" presName="space" presStyleCnt="0"/>
      <dgm:spPr/>
    </dgm:pt>
    <dgm:pt modelId="{7E548284-0D41-4CBD-AD8C-B43886E5A459}" type="pres">
      <dgm:prSet presAssocID="{ECE9207D-0063-45DF-8F29-7576A4941594}" presName="rect1" presStyleLbl="alignAcc1" presStyleIdx="0" presStyleCnt="3"/>
      <dgm:spPr/>
      <dgm:t>
        <a:bodyPr/>
        <a:lstStyle/>
        <a:p>
          <a:endParaRPr lang="ru-RU"/>
        </a:p>
      </dgm:t>
    </dgm:pt>
    <dgm:pt modelId="{9271557F-13E6-4C4A-BF77-37D3D1F7B633}" type="pres">
      <dgm:prSet presAssocID="{3E0BDA43-2836-47C3-B2CF-B4261BC43FC7}" presName="vertSpace2" presStyleLbl="node1" presStyleIdx="0" presStyleCnt="3"/>
      <dgm:spPr/>
    </dgm:pt>
    <dgm:pt modelId="{94A981A5-D39B-4753-8279-B9537AABC988}" type="pres">
      <dgm:prSet presAssocID="{3E0BDA43-2836-47C3-B2CF-B4261BC43FC7}" presName="circle2" presStyleLbl="node1" presStyleIdx="1" presStyleCnt="3"/>
      <dgm:spPr/>
    </dgm:pt>
    <dgm:pt modelId="{D0942097-637D-4A8B-89B8-4A2A5B72543D}" type="pres">
      <dgm:prSet presAssocID="{3E0BDA43-2836-47C3-B2CF-B4261BC43FC7}" presName="rect2" presStyleLbl="alignAcc1" presStyleIdx="1" presStyleCnt="3"/>
      <dgm:spPr/>
      <dgm:t>
        <a:bodyPr/>
        <a:lstStyle/>
        <a:p>
          <a:endParaRPr lang="ru-RU"/>
        </a:p>
      </dgm:t>
    </dgm:pt>
    <dgm:pt modelId="{46B450E2-4195-4862-AC12-F20B578C0E2E}" type="pres">
      <dgm:prSet presAssocID="{9C859942-3396-4FF2-B2E1-AA1B68EFDDBF}" presName="vertSpace3" presStyleLbl="node1" presStyleIdx="1" presStyleCnt="3"/>
      <dgm:spPr/>
    </dgm:pt>
    <dgm:pt modelId="{6A64A4DF-73C4-4825-B724-CDA7A6E14F77}" type="pres">
      <dgm:prSet presAssocID="{9C859942-3396-4FF2-B2E1-AA1B68EFDDBF}" presName="circle3" presStyleLbl="node1" presStyleIdx="2" presStyleCnt="3"/>
      <dgm:spPr/>
    </dgm:pt>
    <dgm:pt modelId="{935367E1-B712-427E-B8EF-0BF501DC178F}" type="pres">
      <dgm:prSet presAssocID="{9C859942-3396-4FF2-B2E1-AA1B68EFDDBF}" presName="rect3" presStyleLbl="alignAcc1" presStyleIdx="2" presStyleCnt="3"/>
      <dgm:spPr/>
      <dgm:t>
        <a:bodyPr/>
        <a:lstStyle/>
        <a:p>
          <a:endParaRPr lang="ru-RU"/>
        </a:p>
      </dgm:t>
    </dgm:pt>
    <dgm:pt modelId="{C7B8F178-7A73-47EE-A91E-74833C5F5C36}" type="pres">
      <dgm:prSet presAssocID="{ECE9207D-0063-45DF-8F29-7576A4941594}" presName="rect1ParTxNoCh" presStyleLbl="alignAcc1" presStyleIdx="2" presStyleCnt="3">
        <dgm:presLayoutVars>
          <dgm:chMax val="1"/>
          <dgm:bulletEnabled val="1"/>
        </dgm:presLayoutVars>
      </dgm:prSet>
      <dgm:spPr/>
      <dgm:t>
        <a:bodyPr/>
        <a:lstStyle/>
        <a:p>
          <a:endParaRPr lang="ru-RU"/>
        </a:p>
      </dgm:t>
    </dgm:pt>
    <dgm:pt modelId="{7C3F0824-431F-4DD7-BB3F-6F1E1087CB45}" type="pres">
      <dgm:prSet presAssocID="{3E0BDA43-2836-47C3-B2CF-B4261BC43FC7}" presName="rect2ParTxNoCh" presStyleLbl="alignAcc1" presStyleIdx="2" presStyleCnt="3">
        <dgm:presLayoutVars>
          <dgm:chMax val="1"/>
          <dgm:bulletEnabled val="1"/>
        </dgm:presLayoutVars>
      </dgm:prSet>
      <dgm:spPr/>
      <dgm:t>
        <a:bodyPr/>
        <a:lstStyle/>
        <a:p>
          <a:endParaRPr lang="ru-RU"/>
        </a:p>
      </dgm:t>
    </dgm:pt>
    <dgm:pt modelId="{F4F50857-7685-47CE-A120-70ED32800BA2}" type="pres">
      <dgm:prSet presAssocID="{9C859942-3396-4FF2-B2E1-AA1B68EFDDBF}" presName="rect3ParTxNoCh" presStyleLbl="alignAcc1" presStyleIdx="2" presStyleCnt="3">
        <dgm:presLayoutVars>
          <dgm:chMax val="1"/>
          <dgm:bulletEnabled val="1"/>
        </dgm:presLayoutVars>
      </dgm:prSet>
      <dgm:spPr/>
      <dgm:t>
        <a:bodyPr/>
        <a:lstStyle/>
        <a:p>
          <a:endParaRPr lang="ru-RU"/>
        </a:p>
      </dgm:t>
    </dgm:pt>
  </dgm:ptLst>
  <dgm:cxnLst>
    <dgm:cxn modelId="{E9B08F9E-D6B1-4E4E-8B6E-70716F9906DC}" type="presOf" srcId="{ECE9207D-0063-45DF-8F29-7576A4941594}" destId="{7E548284-0D41-4CBD-AD8C-B43886E5A459}" srcOrd="0" destOrd="0" presId="urn:microsoft.com/office/officeart/2005/8/layout/target3"/>
    <dgm:cxn modelId="{A87125F1-97EA-4663-BBDC-5E296637CA69}" type="presOf" srcId="{9C859942-3396-4FF2-B2E1-AA1B68EFDDBF}" destId="{935367E1-B712-427E-B8EF-0BF501DC178F}" srcOrd="0" destOrd="0" presId="urn:microsoft.com/office/officeart/2005/8/layout/target3"/>
    <dgm:cxn modelId="{DFF8ED47-CE9B-4236-A960-8048A97A8CFD}" type="presOf" srcId="{3E0BDA43-2836-47C3-B2CF-B4261BC43FC7}" destId="{7C3F0824-431F-4DD7-BB3F-6F1E1087CB45}" srcOrd="1" destOrd="0" presId="urn:microsoft.com/office/officeart/2005/8/layout/target3"/>
    <dgm:cxn modelId="{ED30FD72-1A41-4D9B-8DE0-4FFCD18168B0}" type="presOf" srcId="{3E0BDA43-2836-47C3-B2CF-B4261BC43FC7}" destId="{D0942097-637D-4A8B-89B8-4A2A5B72543D}" srcOrd="0" destOrd="0" presId="urn:microsoft.com/office/officeart/2005/8/layout/target3"/>
    <dgm:cxn modelId="{28C01323-F347-4C30-B845-85E419FCD2CB}" type="presOf" srcId="{9C859942-3396-4FF2-B2E1-AA1B68EFDDBF}" destId="{F4F50857-7685-47CE-A120-70ED32800BA2}" srcOrd="1" destOrd="0" presId="urn:microsoft.com/office/officeart/2005/8/layout/target3"/>
    <dgm:cxn modelId="{46A13C5F-AA77-472E-9F1F-B8BD76CACFA1}" type="presOf" srcId="{52609673-D3DF-4747-B6D1-88FC400096EF}" destId="{A20E89B9-CA70-4BAF-9C8A-28190727DFCB}" srcOrd="0" destOrd="0" presId="urn:microsoft.com/office/officeart/2005/8/layout/target3"/>
    <dgm:cxn modelId="{13394279-B645-482C-8CA2-05C93A8D5DDB}" srcId="{52609673-D3DF-4747-B6D1-88FC400096EF}" destId="{ECE9207D-0063-45DF-8F29-7576A4941594}" srcOrd="0" destOrd="0" parTransId="{699220F7-12F5-4C5A-826F-98095ACF4C8B}" sibTransId="{5201D803-6EA3-4550-BE31-3C7C3B8041A8}"/>
    <dgm:cxn modelId="{59069C21-B4D2-4629-9406-C026D61C379A}" srcId="{52609673-D3DF-4747-B6D1-88FC400096EF}" destId="{3E0BDA43-2836-47C3-B2CF-B4261BC43FC7}" srcOrd="1" destOrd="0" parTransId="{C98ABDFC-9048-4B1D-8F67-E92BD369E9C6}" sibTransId="{5990DB24-6573-4C4E-8E50-293E879C4626}"/>
    <dgm:cxn modelId="{1066DA66-7121-4ED6-8A34-189769C84E91}" type="presOf" srcId="{ECE9207D-0063-45DF-8F29-7576A4941594}" destId="{C7B8F178-7A73-47EE-A91E-74833C5F5C36}" srcOrd="1" destOrd="0" presId="urn:microsoft.com/office/officeart/2005/8/layout/target3"/>
    <dgm:cxn modelId="{2A01707D-F3CF-402B-9633-A0AE371EE0FA}" srcId="{52609673-D3DF-4747-B6D1-88FC400096EF}" destId="{9C859942-3396-4FF2-B2E1-AA1B68EFDDBF}" srcOrd="2" destOrd="0" parTransId="{E4CA4CB0-2242-4FE7-8277-ACA4321EE28C}" sibTransId="{6C19907E-34C0-4DCF-B8F2-99741DC8C946}"/>
    <dgm:cxn modelId="{17A20A81-63E1-4100-A6B2-FC2700ED1C84}" type="presParOf" srcId="{A20E89B9-CA70-4BAF-9C8A-28190727DFCB}" destId="{9332308C-58DA-4A53-A97D-368BBA7DFE39}" srcOrd="0" destOrd="0" presId="urn:microsoft.com/office/officeart/2005/8/layout/target3"/>
    <dgm:cxn modelId="{AF12AD8E-3644-4748-B270-55FF62AF01D0}" type="presParOf" srcId="{A20E89B9-CA70-4BAF-9C8A-28190727DFCB}" destId="{B5C96057-E6A5-4BE5-9FBE-9FF54C95B206}" srcOrd="1" destOrd="0" presId="urn:microsoft.com/office/officeart/2005/8/layout/target3"/>
    <dgm:cxn modelId="{4F6B3B1F-184D-463F-BC53-F571FC2C1CE4}" type="presParOf" srcId="{A20E89B9-CA70-4BAF-9C8A-28190727DFCB}" destId="{7E548284-0D41-4CBD-AD8C-B43886E5A459}" srcOrd="2" destOrd="0" presId="urn:microsoft.com/office/officeart/2005/8/layout/target3"/>
    <dgm:cxn modelId="{EB5DE658-F909-4CA9-8254-F20512E679CA}" type="presParOf" srcId="{A20E89B9-CA70-4BAF-9C8A-28190727DFCB}" destId="{9271557F-13E6-4C4A-BF77-37D3D1F7B633}" srcOrd="3" destOrd="0" presId="urn:microsoft.com/office/officeart/2005/8/layout/target3"/>
    <dgm:cxn modelId="{DBEF2441-F721-4816-B049-8F450CAE8310}" type="presParOf" srcId="{A20E89B9-CA70-4BAF-9C8A-28190727DFCB}" destId="{94A981A5-D39B-4753-8279-B9537AABC988}" srcOrd="4" destOrd="0" presId="urn:microsoft.com/office/officeart/2005/8/layout/target3"/>
    <dgm:cxn modelId="{F30A23CF-CFC5-4D24-85C6-6DB02F786E39}" type="presParOf" srcId="{A20E89B9-CA70-4BAF-9C8A-28190727DFCB}" destId="{D0942097-637D-4A8B-89B8-4A2A5B72543D}" srcOrd="5" destOrd="0" presId="urn:microsoft.com/office/officeart/2005/8/layout/target3"/>
    <dgm:cxn modelId="{DE36617F-66FC-415C-8752-CCA8A0E6EBCE}" type="presParOf" srcId="{A20E89B9-CA70-4BAF-9C8A-28190727DFCB}" destId="{46B450E2-4195-4862-AC12-F20B578C0E2E}" srcOrd="6" destOrd="0" presId="urn:microsoft.com/office/officeart/2005/8/layout/target3"/>
    <dgm:cxn modelId="{7BFDEB46-9E4F-4D6D-BEC7-C330AE556451}" type="presParOf" srcId="{A20E89B9-CA70-4BAF-9C8A-28190727DFCB}" destId="{6A64A4DF-73C4-4825-B724-CDA7A6E14F77}" srcOrd="7" destOrd="0" presId="urn:microsoft.com/office/officeart/2005/8/layout/target3"/>
    <dgm:cxn modelId="{B42DA022-CDA0-446E-84FE-073D4F176739}" type="presParOf" srcId="{A20E89B9-CA70-4BAF-9C8A-28190727DFCB}" destId="{935367E1-B712-427E-B8EF-0BF501DC178F}" srcOrd="8" destOrd="0" presId="urn:microsoft.com/office/officeart/2005/8/layout/target3"/>
    <dgm:cxn modelId="{C359643E-E95A-411C-BD8D-93451EA60300}" type="presParOf" srcId="{A20E89B9-CA70-4BAF-9C8A-28190727DFCB}" destId="{C7B8F178-7A73-47EE-A91E-74833C5F5C36}" srcOrd="9" destOrd="0" presId="urn:microsoft.com/office/officeart/2005/8/layout/target3"/>
    <dgm:cxn modelId="{C85049AA-7B90-4D4A-9C2D-94617368C416}" type="presParOf" srcId="{A20E89B9-CA70-4BAF-9C8A-28190727DFCB}" destId="{7C3F0824-431F-4DD7-BB3F-6F1E1087CB45}" srcOrd="10" destOrd="0" presId="urn:microsoft.com/office/officeart/2005/8/layout/target3"/>
    <dgm:cxn modelId="{E99597BF-1447-4186-8299-4659B7FB88B4}" type="presParOf" srcId="{A20E89B9-CA70-4BAF-9C8A-28190727DFCB}" destId="{F4F50857-7685-47CE-A120-70ED32800BA2}" srcOrd="11" destOrd="0" presId="urn:microsoft.com/office/officeart/2005/8/layout/targe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723477E-DC50-4383-A84E-5DA790948C81}" type="doc">
      <dgm:prSet loTypeId="urn:microsoft.com/office/officeart/2005/8/layout/pyramid2" loCatId="pyramid" qsTypeId="urn:microsoft.com/office/officeart/2005/8/quickstyle/simple1" qsCatId="simple" csTypeId="urn:microsoft.com/office/officeart/2005/8/colors/accent1_2" csCatId="accent1" phldr="1"/>
      <dgm:spPr/>
      <dgm:t>
        <a:bodyPr/>
        <a:lstStyle/>
        <a:p>
          <a:endParaRPr lang="ru-RU"/>
        </a:p>
      </dgm:t>
    </dgm:pt>
    <dgm:pt modelId="{F769C8B3-5EF2-4085-A928-C174FFF5E53B}">
      <dgm:prSet custT="1"/>
      <dgm:spPr/>
      <dgm:t>
        <a:bodyPr/>
        <a:lstStyle/>
        <a:p>
          <a:pPr algn="l"/>
          <a:r>
            <a:rPr lang="ru-RU" sz="1800" dirty="0"/>
            <a:t>1) </a:t>
          </a:r>
          <a:r>
            <a:rPr lang="ru-RU" sz="1800" dirty="0" err="1"/>
            <a:t>узагальнює</a:t>
          </a:r>
          <a:r>
            <a:rPr lang="ru-RU" sz="1800" dirty="0"/>
            <a:t> практику </a:t>
          </a:r>
          <a:r>
            <a:rPr lang="ru-RU" sz="1800" dirty="0" err="1"/>
            <a:t>застосування</a:t>
          </a:r>
          <a:r>
            <a:rPr lang="ru-RU" sz="1800" dirty="0"/>
            <a:t> </a:t>
          </a:r>
          <a:r>
            <a:rPr lang="ru-RU" sz="1800" dirty="0" err="1"/>
            <a:t>законодавства</a:t>
          </a:r>
          <a:r>
            <a:rPr lang="ru-RU" sz="1800" dirty="0"/>
            <a:t> з </a:t>
          </a:r>
          <a:r>
            <a:rPr lang="ru-RU" sz="1800" dirty="0" err="1"/>
            <a:t>питань</a:t>
          </a:r>
          <a:r>
            <a:rPr lang="ru-RU" sz="1800" dirty="0"/>
            <a:t>, </a:t>
          </a:r>
          <a:r>
            <a:rPr lang="ru-RU" sz="1800" dirty="0" err="1"/>
            <a:t>що</a:t>
          </a:r>
          <a:r>
            <a:rPr lang="ru-RU" sz="1800" dirty="0"/>
            <a:t> належать до </a:t>
          </a:r>
          <a:r>
            <a:rPr lang="ru-RU" sz="1800" dirty="0" err="1"/>
            <a:t>компетенції</a:t>
          </a:r>
          <a:r>
            <a:rPr lang="ru-RU" sz="1800" dirty="0"/>
            <a:t> </a:t>
          </a:r>
          <a:r>
            <a:rPr lang="ru-RU" sz="1800" dirty="0" err="1"/>
            <a:t>Держмитслужби</a:t>
          </a:r>
          <a:r>
            <a:rPr lang="ru-RU" sz="1800" dirty="0"/>
            <a:t>, вносить в </a:t>
          </a:r>
          <a:r>
            <a:rPr lang="ru-RU" sz="1800" dirty="0" err="1"/>
            <a:t>установленому</a:t>
          </a:r>
          <a:r>
            <a:rPr lang="ru-RU" sz="1800" dirty="0"/>
            <a:t> порядку на </a:t>
          </a:r>
          <a:r>
            <a:rPr lang="ru-RU" sz="1800" dirty="0" err="1"/>
            <a:t>розгляд</a:t>
          </a:r>
          <a:r>
            <a:rPr lang="ru-RU" sz="1800" dirty="0"/>
            <a:t> </a:t>
          </a:r>
          <a:r>
            <a:rPr lang="ru-RU" sz="1800" dirty="0" err="1"/>
            <a:t>Міністра</a:t>
          </a:r>
          <a:r>
            <a:rPr lang="ru-RU" sz="1800" dirty="0"/>
            <a:t> </a:t>
          </a:r>
          <a:r>
            <a:rPr lang="ru-RU" sz="1800" dirty="0" err="1"/>
            <a:t>фінансів</a:t>
          </a:r>
          <a:r>
            <a:rPr lang="ru-RU" sz="1800" dirty="0"/>
            <a:t> </a:t>
          </a:r>
          <a:r>
            <a:rPr lang="ru-RU" sz="1800" dirty="0" err="1"/>
            <a:t>пропозиції</a:t>
          </a:r>
          <a:r>
            <a:rPr lang="ru-RU" sz="1800" dirty="0"/>
            <a:t> </a:t>
          </a:r>
          <a:r>
            <a:rPr lang="ru-RU" sz="1800" dirty="0" err="1"/>
            <a:t>щодо</a:t>
          </a:r>
          <a:r>
            <a:rPr lang="ru-RU" sz="1800" dirty="0"/>
            <a:t> </a:t>
          </a:r>
          <a:r>
            <a:rPr lang="ru-RU" sz="1800" dirty="0" err="1"/>
            <a:t>вдосконалення</a:t>
          </a:r>
          <a:r>
            <a:rPr lang="ru-RU" sz="1800" dirty="0"/>
            <a:t> </a:t>
          </a:r>
          <a:r>
            <a:rPr lang="ru-RU" sz="1800" dirty="0" err="1"/>
            <a:t>законодавчих</a:t>
          </a:r>
          <a:r>
            <a:rPr lang="ru-RU" sz="1800" dirty="0"/>
            <a:t> </a:t>
          </a:r>
          <a:r>
            <a:rPr lang="ru-RU" sz="1800" dirty="0" err="1"/>
            <a:t>актів</a:t>
          </a:r>
          <a:r>
            <a:rPr lang="ru-RU" sz="1800" dirty="0"/>
            <a:t>, </a:t>
          </a:r>
          <a:r>
            <a:rPr lang="ru-RU" sz="1800" dirty="0" err="1"/>
            <a:t>актів</a:t>
          </a:r>
          <a:r>
            <a:rPr lang="ru-RU" sz="1800" dirty="0"/>
            <a:t> Президента </a:t>
          </a:r>
          <a:r>
            <a:rPr lang="ru-RU" sz="1800" dirty="0" err="1"/>
            <a:t>України</a:t>
          </a:r>
          <a:r>
            <a:rPr lang="ru-RU" sz="1800" dirty="0"/>
            <a:t> та </a:t>
          </a:r>
          <a:r>
            <a:rPr lang="ru-RU" sz="1800" dirty="0" err="1"/>
            <a:t>Кабінету</a:t>
          </a:r>
          <a:r>
            <a:rPr lang="ru-RU" sz="1800" dirty="0"/>
            <a:t> </a:t>
          </a:r>
          <a:r>
            <a:rPr lang="ru-RU" sz="1800" dirty="0" err="1"/>
            <a:t>Міністрів</a:t>
          </a:r>
          <a:r>
            <a:rPr lang="ru-RU" sz="1800" dirty="0"/>
            <a:t> </a:t>
          </a:r>
          <a:r>
            <a:rPr lang="ru-RU" sz="1800" dirty="0" err="1"/>
            <a:t>України</a:t>
          </a:r>
          <a:r>
            <a:rPr lang="ru-RU" sz="1800" dirty="0"/>
            <a:t>, нормативно-</a:t>
          </a:r>
          <a:r>
            <a:rPr lang="ru-RU" sz="1800" dirty="0" err="1"/>
            <a:t>правових</a:t>
          </a:r>
          <a:r>
            <a:rPr lang="ru-RU" sz="1800" dirty="0"/>
            <a:t> </a:t>
          </a:r>
          <a:r>
            <a:rPr lang="ru-RU" sz="1800" dirty="0" err="1"/>
            <a:t>актів</a:t>
          </a:r>
          <a:r>
            <a:rPr lang="ru-RU" sz="1800" dirty="0"/>
            <a:t> </a:t>
          </a:r>
          <a:r>
            <a:rPr lang="ru-RU" sz="1800" dirty="0" err="1"/>
            <a:t>центральних</a:t>
          </a:r>
          <a:r>
            <a:rPr lang="ru-RU" sz="1800" dirty="0"/>
            <a:t> </a:t>
          </a:r>
          <a:r>
            <a:rPr lang="ru-RU" sz="1800" dirty="0" err="1"/>
            <a:t>органів</a:t>
          </a:r>
          <a:r>
            <a:rPr lang="ru-RU" sz="1800" dirty="0"/>
            <a:t> </a:t>
          </a:r>
          <a:r>
            <a:rPr lang="ru-RU" sz="1800" dirty="0" err="1"/>
            <a:t>виконавчої</a:t>
          </a:r>
          <a:r>
            <a:rPr lang="ru-RU" sz="1800" dirty="0"/>
            <a:t> </a:t>
          </a:r>
          <a:r>
            <a:rPr lang="ru-RU" sz="1800" dirty="0" err="1"/>
            <a:t>влади</a:t>
          </a:r>
          <a:r>
            <a:rPr lang="ru-RU" sz="1800" dirty="0"/>
            <a:t>, </a:t>
          </a:r>
          <a:r>
            <a:rPr lang="ru-RU" sz="1800" dirty="0" err="1"/>
            <a:t>наказів</a:t>
          </a:r>
          <a:r>
            <a:rPr lang="ru-RU" sz="1800" dirty="0"/>
            <a:t> </a:t>
          </a:r>
          <a:r>
            <a:rPr lang="ru-RU" sz="1800" dirty="0" err="1"/>
            <a:t>Мінфіну</a:t>
          </a:r>
          <a:r>
            <a:rPr lang="ru-RU" sz="1800" dirty="0"/>
            <a:t>, а </a:t>
          </a:r>
          <a:r>
            <a:rPr lang="ru-RU" sz="1800" dirty="0" err="1"/>
            <a:t>також</a:t>
          </a:r>
          <a:r>
            <a:rPr lang="ru-RU" sz="1800" dirty="0"/>
            <a:t> </a:t>
          </a:r>
          <a:r>
            <a:rPr lang="ru-RU" sz="1800" dirty="0" err="1"/>
            <a:t>подає</a:t>
          </a:r>
          <a:r>
            <a:rPr lang="ru-RU" sz="1800" dirty="0"/>
            <a:t> </a:t>
          </a:r>
          <a:r>
            <a:rPr lang="ru-RU" sz="1800" dirty="0" err="1"/>
            <a:t>Міністрові</a:t>
          </a:r>
          <a:r>
            <a:rPr lang="ru-RU" sz="1800" dirty="0"/>
            <a:t> </a:t>
          </a:r>
          <a:r>
            <a:rPr lang="ru-RU" sz="1800" dirty="0" err="1"/>
            <a:t>фінансів</a:t>
          </a:r>
          <a:r>
            <a:rPr lang="ru-RU" sz="1800" dirty="0"/>
            <a:t> для </a:t>
          </a:r>
          <a:r>
            <a:rPr lang="ru-RU" sz="1800" dirty="0" err="1"/>
            <a:t>погодження</a:t>
          </a:r>
          <a:r>
            <a:rPr lang="ru-RU" sz="1800" dirty="0"/>
            <a:t> </a:t>
          </a:r>
          <a:r>
            <a:rPr lang="ru-RU" sz="1800" dirty="0" err="1"/>
            <a:t>позицію</a:t>
          </a:r>
          <a:r>
            <a:rPr lang="ru-RU" sz="1800" dirty="0"/>
            <a:t> </a:t>
          </a:r>
          <a:r>
            <a:rPr lang="ru-RU" sz="1800" dirty="0" err="1"/>
            <a:t>щодо</a:t>
          </a:r>
          <a:r>
            <a:rPr lang="ru-RU" sz="1800" dirty="0"/>
            <a:t> </a:t>
          </a:r>
          <a:r>
            <a:rPr lang="ru-RU" sz="1800" dirty="0" err="1"/>
            <a:t>проектів</a:t>
          </a:r>
          <a:r>
            <a:rPr lang="ru-RU" sz="1800" dirty="0"/>
            <a:t> нормативно-</a:t>
          </a:r>
          <a:r>
            <a:rPr lang="ru-RU" sz="1800" dirty="0" err="1"/>
            <a:t>правових</a:t>
          </a:r>
          <a:r>
            <a:rPr lang="ru-RU" sz="1800" dirty="0"/>
            <a:t> </a:t>
          </a:r>
          <a:r>
            <a:rPr lang="ru-RU" sz="1800" dirty="0" err="1"/>
            <a:t>актів</a:t>
          </a:r>
          <a:r>
            <a:rPr lang="ru-RU" sz="1800" dirty="0"/>
            <a:t>, </a:t>
          </a:r>
          <a:r>
            <a:rPr lang="ru-RU" sz="1800" dirty="0" err="1"/>
            <a:t>розробниками</a:t>
          </a:r>
          <a:r>
            <a:rPr lang="ru-RU" sz="1800" dirty="0"/>
            <a:t> </a:t>
          </a:r>
          <a:r>
            <a:rPr lang="ru-RU" sz="1800" dirty="0" err="1"/>
            <a:t>яких</a:t>
          </a:r>
          <a:r>
            <a:rPr lang="ru-RU" sz="1800" dirty="0"/>
            <a:t> є </a:t>
          </a:r>
          <a:r>
            <a:rPr lang="ru-RU" sz="1800" dirty="0" err="1"/>
            <a:t>інші</a:t>
          </a:r>
          <a:r>
            <a:rPr lang="ru-RU" sz="1800" dirty="0"/>
            <a:t> </a:t>
          </a:r>
          <a:r>
            <a:rPr lang="ru-RU" sz="1800" dirty="0" err="1"/>
            <a:t>центральні</a:t>
          </a:r>
          <a:r>
            <a:rPr lang="ru-RU" sz="1800" dirty="0"/>
            <a:t> </a:t>
          </a:r>
          <a:r>
            <a:rPr lang="ru-RU" sz="1800" dirty="0" err="1"/>
            <a:t>органи</a:t>
          </a:r>
          <a:r>
            <a:rPr lang="ru-RU" sz="1800" dirty="0"/>
            <a:t> </a:t>
          </a:r>
          <a:r>
            <a:rPr lang="ru-RU" sz="1800" dirty="0" err="1"/>
            <a:t>виконавчої</a:t>
          </a:r>
          <a:r>
            <a:rPr lang="ru-RU" sz="1800" dirty="0"/>
            <a:t> </a:t>
          </a:r>
          <a:r>
            <a:rPr lang="ru-RU" sz="1800" dirty="0" err="1"/>
            <a:t>влади</a:t>
          </a:r>
          <a:r>
            <a:rPr lang="ru-RU" sz="1800" dirty="0"/>
            <a:t>;</a:t>
          </a:r>
        </a:p>
      </dgm:t>
    </dgm:pt>
    <dgm:pt modelId="{4165E4F6-D25D-4437-9D7C-7E7990234B07}" type="parTrans" cxnId="{39BFEC06-45C0-42E7-B265-EBDFD22BEFC8}">
      <dgm:prSet/>
      <dgm:spPr/>
      <dgm:t>
        <a:bodyPr/>
        <a:lstStyle/>
        <a:p>
          <a:endParaRPr lang="ru-RU"/>
        </a:p>
      </dgm:t>
    </dgm:pt>
    <dgm:pt modelId="{427BB0B7-FE26-4323-9C96-C3F67F0295E7}" type="sibTrans" cxnId="{39BFEC06-45C0-42E7-B265-EBDFD22BEFC8}">
      <dgm:prSet/>
      <dgm:spPr/>
      <dgm:t>
        <a:bodyPr/>
        <a:lstStyle/>
        <a:p>
          <a:endParaRPr lang="ru-RU"/>
        </a:p>
      </dgm:t>
    </dgm:pt>
    <dgm:pt modelId="{43D26E8A-FBD0-497C-87AE-EBC3501EAA5C}">
      <dgm:prSet custT="1"/>
      <dgm:spPr/>
      <dgm:t>
        <a:bodyPr/>
        <a:lstStyle/>
        <a:p>
          <a:pPr algn="l"/>
          <a:r>
            <a:rPr lang="ru-RU" sz="1600" dirty="0"/>
            <a:t>2) </a:t>
          </a:r>
          <a:r>
            <a:rPr lang="ru-RU" sz="1600" dirty="0" err="1"/>
            <a:t>розробляє</a:t>
          </a:r>
          <a:r>
            <a:rPr lang="ru-RU" sz="1600" dirty="0"/>
            <a:t> </a:t>
          </a:r>
          <a:r>
            <a:rPr lang="ru-RU" sz="1600" dirty="0" err="1"/>
            <a:t>проекти</a:t>
          </a:r>
          <a:r>
            <a:rPr lang="ru-RU" sz="1600" dirty="0"/>
            <a:t> </a:t>
          </a:r>
          <a:r>
            <a:rPr lang="ru-RU" sz="1600" dirty="0" err="1"/>
            <a:t>законів</a:t>
          </a:r>
          <a:r>
            <a:rPr lang="ru-RU" sz="1600" dirty="0"/>
            <a:t>, </a:t>
          </a:r>
          <a:r>
            <a:rPr lang="ru-RU" sz="1600" dirty="0" err="1"/>
            <a:t>актів</a:t>
          </a:r>
          <a:r>
            <a:rPr lang="ru-RU" sz="1600" dirty="0"/>
            <a:t> Президента </a:t>
          </a:r>
          <a:r>
            <a:rPr lang="ru-RU" sz="1600" dirty="0" err="1"/>
            <a:t>України</a:t>
          </a:r>
          <a:r>
            <a:rPr lang="ru-RU" sz="1600" dirty="0"/>
            <a:t> та </a:t>
          </a:r>
          <a:r>
            <a:rPr lang="ru-RU" sz="1600" dirty="0" err="1"/>
            <a:t>Кабінету</a:t>
          </a:r>
          <a:r>
            <a:rPr lang="ru-RU" sz="1600" dirty="0"/>
            <a:t> </a:t>
          </a:r>
          <a:r>
            <a:rPr lang="ru-RU" sz="1600" dirty="0" err="1"/>
            <a:t>Міністрів</a:t>
          </a:r>
          <a:r>
            <a:rPr lang="ru-RU" sz="1600" dirty="0"/>
            <a:t> </a:t>
          </a:r>
          <a:r>
            <a:rPr lang="ru-RU" sz="1600" dirty="0" err="1"/>
            <a:t>України</a:t>
          </a:r>
          <a:r>
            <a:rPr lang="ru-RU" sz="1600" dirty="0"/>
            <a:t>, </a:t>
          </a:r>
          <a:r>
            <a:rPr lang="ru-RU" sz="1600" dirty="0" err="1"/>
            <a:t>наказів</a:t>
          </a:r>
          <a:r>
            <a:rPr lang="ru-RU" sz="1600" dirty="0"/>
            <a:t> </a:t>
          </a:r>
          <a:r>
            <a:rPr lang="ru-RU" sz="1600" dirty="0" err="1"/>
            <a:t>Мінфіну</a:t>
          </a:r>
          <a:r>
            <a:rPr lang="ru-RU" sz="1600" dirty="0"/>
            <a:t> з </a:t>
          </a:r>
          <a:r>
            <a:rPr lang="ru-RU" sz="1600" dirty="0" err="1"/>
            <a:t>питань</a:t>
          </a:r>
          <a:r>
            <a:rPr lang="ru-RU" sz="1600" dirty="0"/>
            <a:t>, </a:t>
          </a:r>
          <a:r>
            <a:rPr lang="ru-RU" sz="1600" dirty="0" err="1"/>
            <a:t>що</a:t>
          </a:r>
          <a:r>
            <a:rPr lang="ru-RU" sz="1600" dirty="0"/>
            <a:t> належать до </a:t>
          </a:r>
          <a:r>
            <a:rPr lang="ru-RU" sz="1600" dirty="0" err="1"/>
            <a:t>компетенції</a:t>
          </a:r>
          <a:r>
            <a:rPr lang="ru-RU" sz="1600" dirty="0"/>
            <a:t> </a:t>
          </a:r>
          <a:r>
            <a:rPr lang="ru-RU" sz="1600" dirty="0" err="1"/>
            <a:t>Держмитслужби</a:t>
          </a:r>
          <a:r>
            <a:rPr lang="ru-RU" sz="1600" dirty="0"/>
            <a:t>, та в </a:t>
          </a:r>
          <a:r>
            <a:rPr lang="ru-RU" sz="1600" dirty="0" err="1"/>
            <a:t>установленому</a:t>
          </a:r>
          <a:r>
            <a:rPr lang="ru-RU" sz="1600" dirty="0"/>
            <a:t> порядку </a:t>
          </a:r>
          <a:r>
            <a:rPr lang="ru-RU" sz="1600" dirty="0" err="1"/>
            <a:t>подає</a:t>
          </a:r>
          <a:r>
            <a:rPr lang="ru-RU" sz="1600" dirty="0"/>
            <a:t> </a:t>
          </a:r>
          <a:r>
            <a:rPr lang="ru-RU" sz="1600" dirty="0" err="1"/>
            <a:t>їх</a:t>
          </a:r>
          <a:r>
            <a:rPr lang="ru-RU" sz="1600" dirty="0"/>
            <a:t> </a:t>
          </a:r>
          <a:r>
            <a:rPr lang="ru-RU" sz="1600" dirty="0" err="1"/>
            <a:t>Міністрові</a:t>
          </a:r>
          <a:r>
            <a:rPr lang="ru-RU" sz="1600" dirty="0"/>
            <a:t> </a:t>
          </a:r>
          <a:r>
            <a:rPr lang="ru-RU" sz="1600" dirty="0" err="1"/>
            <a:t>фінансів</a:t>
          </a:r>
          <a:r>
            <a:rPr lang="ru-RU" sz="1600" dirty="0"/>
            <a:t>;</a:t>
          </a:r>
        </a:p>
      </dgm:t>
    </dgm:pt>
    <dgm:pt modelId="{DD88E149-983D-4892-9D4B-EF9DEDB5BF01}" type="parTrans" cxnId="{CBA74182-11AA-4471-8005-ACB143A1231C}">
      <dgm:prSet/>
      <dgm:spPr/>
      <dgm:t>
        <a:bodyPr/>
        <a:lstStyle/>
        <a:p>
          <a:endParaRPr lang="ru-RU"/>
        </a:p>
      </dgm:t>
    </dgm:pt>
    <dgm:pt modelId="{F6BC351A-CB58-4375-99E7-BB90E0318139}" type="sibTrans" cxnId="{CBA74182-11AA-4471-8005-ACB143A1231C}">
      <dgm:prSet/>
      <dgm:spPr/>
      <dgm:t>
        <a:bodyPr/>
        <a:lstStyle/>
        <a:p>
          <a:endParaRPr lang="ru-RU"/>
        </a:p>
      </dgm:t>
    </dgm:pt>
    <dgm:pt modelId="{B86764A1-E9D3-46E8-9409-53E37FD84099}">
      <dgm:prSet custT="1"/>
      <dgm:spPr/>
      <dgm:t>
        <a:bodyPr/>
        <a:lstStyle/>
        <a:p>
          <a:pPr algn="l"/>
          <a:r>
            <a:rPr lang="ru-RU" sz="2000" dirty="0"/>
            <a:t>3) </a:t>
          </a:r>
          <a:r>
            <a:rPr lang="ru-RU" sz="2000" dirty="0" err="1"/>
            <a:t>забезпечує</a:t>
          </a:r>
          <a:r>
            <a:rPr lang="ru-RU" sz="2000" dirty="0"/>
            <a:t> та </a:t>
          </a:r>
          <a:r>
            <a:rPr lang="ru-RU" sz="2000" dirty="0" err="1"/>
            <a:t>здійснює</a:t>
          </a:r>
          <a:r>
            <a:rPr lang="ru-RU" sz="2000" dirty="0"/>
            <a:t> контроль за </a:t>
          </a:r>
          <a:r>
            <a:rPr lang="ru-RU" sz="2000" dirty="0" err="1"/>
            <a:t>дотриманням</a:t>
          </a:r>
          <a:r>
            <a:rPr lang="ru-RU" sz="2000" dirty="0"/>
            <a:t> </a:t>
          </a:r>
          <a:r>
            <a:rPr lang="ru-RU" sz="2000" dirty="0" err="1"/>
            <a:t>вимог</a:t>
          </a:r>
          <a:r>
            <a:rPr lang="ru-RU" sz="2000" dirty="0"/>
            <a:t> </a:t>
          </a:r>
          <a:r>
            <a:rPr lang="ru-RU" sz="2000" dirty="0" err="1"/>
            <a:t>законодавства</a:t>
          </a:r>
          <a:r>
            <a:rPr lang="ru-RU" sz="2000" dirty="0"/>
            <a:t> з </a:t>
          </a:r>
          <a:r>
            <a:rPr lang="ru-RU" sz="2000" dirty="0" err="1"/>
            <a:t>питань</a:t>
          </a:r>
          <a:r>
            <a:rPr lang="ru-RU" sz="2000" dirty="0"/>
            <a:t> </a:t>
          </a:r>
          <a:r>
            <a:rPr lang="ru-RU" sz="2000" dirty="0" err="1"/>
            <a:t>державної</a:t>
          </a:r>
          <a:r>
            <a:rPr lang="ru-RU" sz="2000" dirty="0"/>
            <a:t> </a:t>
          </a:r>
          <a:r>
            <a:rPr lang="ru-RU" sz="2000" dirty="0" err="1"/>
            <a:t>митної</a:t>
          </a:r>
          <a:r>
            <a:rPr lang="ru-RU" sz="2000" dirty="0"/>
            <a:t> </a:t>
          </a:r>
          <a:r>
            <a:rPr lang="ru-RU" sz="2000" dirty="0" err="1"/>
            <a:t>справи</a:t>
          </a:r>
          <a:r>
            <a:rPr lang="ru-RU" sz="2000" dirty="0"/>
            <a:t> та в межах </a:t>
          </a:r>
          <a:r>
            <a:rPr lang="ru-RU" sz="2000" dirty="0" err="1"/>
            <a:t>повноважень</a:t>
          </a:r>
          <a:r>
            <a:rPr lang="ru-RU" sz="2000" dirty="0"/>
            <a:t>, </a:t>
          </a:r>
          <a:r>
            <a:rPr lang="ru-RU" sz="2000" dirty="0" err="1"/>
            <a:t>визначених</a:t>
          </a:r>
          <a:r>
            <a:rPr lang="ru-RU" sz="2000" dirty="0"/>
            <a:t> законом, </a:t>
          </a:r>
          <a:r>
            <a:rPr lang="ru-RU" sz="2000" dirty="0" err="1"/>
            <a:t>законодавства</a:t>
          </a:r>
          <a:r>
            <a:rPr lang="ru-RU" sz="2000" dirty="0"/>
            <a:t> з </a:t>
          </a:r>
          <a:r>
            <a:rPr lang="ru-RU" sz="2000" dirty="0" err="1"/>
            <a:t>інших</a:t>
          </a:r>
          <a:r>
            <a:rPr lang="ru-RU" sz="2000" dirty="0"/>
            <a:t> </a:t>
          </a:r>
          <a:r>
            <a:rPr lang="ru-RU" sz="2000" dirty="0" err="1"/>
            <a:t>питань</a:t>
          </a:r>
          <a:r>
            <a:rPr lang="ru-RU" sz="2000" dirty="0"/>
            <a:t>, контроль за </a:t>
          </a:r>
          <a:r>
            <a:rPr lang="ru-RU" sz="2000" dirty="0" err="1"/>
            <a:t>дотриманням</a:t>
          </a:r>
          <a:r>
            <a:rPr lang="ru-RU" sz="2000" dirty="0"/>
            <a:t> </a:t>
          </a:r>
          <a:r>
            <a:rPr lang="ru-RU" sz="2000" dirty="0" err="1"/>
            <a:t>якого</a:t>
          </a:r>
          <a:r>
            <a:rPr lang="ru-RU" sz="2000" dirty="0"/>
            <a:t> </a:t>
          </a:r>
          <a:r>
            <a:rPr lang="ru-RU" sz="2000" dirty="0" err="1"/>
            <a:t>покладено</a:t>
          </a:r>
          <a:r>
            <a:rPr lang="ru-RU" sz="2000" dirty="0"/>
            <a:t> на </a:t>
          </a:r>
          <a:r>
            <a:rPr lang="ru-RU" sz="2000" dirty="0" err="1"/>
            <a:t>Держмитслужбу</a:t>
          </a:r>
          <a:r>
            <a:rPr lang="ru-RU" sz="2000" dirty="0"/>
            <a:t>, </a:t>
          </a:r>
          <a:r>
            <a:rPr lang="ru-RU" sz="2000" dirty="0" err="1"/>
            <a:t>під</a:t>
          </a:r>
          <a:r>
            <a:rPr lang="ru-RU" sz="2000" dirty="0"/>
            <a:t> час </a:t>
          </a:r>
          <a:r>
            <a:rPr lang="ru-RU" sz="2000" dirty="0" err="1"/>
            <a:t>переміщення</a:t>
          </a:r>
          <a:r>
            <a:rPr lang="ru-RU" sz="2000" dirty="0"/>
            <a:t> </a:t>
          </a:r>
          <a:r>
            <a:rPr lang="ru-RU" sz="2000" dirty="0" err="1"/>
            <a:t>товарів</a:t>
          </a:r>
          <a:r>
            <a:rPr lang="ru-RU" sz="2000" dirty="0"/>
            <a:t> через </a:t>
          </a:r>
          <a:r>
            <a:rPr lang="ru-RU" sz="2000" dirty="0" err="1"/>
            <a:t>митний</a:t>
          </a:r>
          <a:r>
            <a:rPr lang="ru-RU" sz="2000" dirty="0"/>
            <a:t> кордон </a:t>
          </a:r>
          <a:r>
            <a:rPr lang="ru-RU" sz="2000" dirty="0" err="1"/>
            <a:t>України</a:t>
          </a:r>
          <a:r>
            <a:rPr lang="ru-RU" sz="2000" dirty="0"/>
            <a:t> та </a:t>
          </a:r>
          <a:r>
            <a:rPr lang="ru-RU" sz="2000" dirty="0" err="1"/>
            <a:t>після</a:t>
          </a:r>
          <a:r>
            <a:rPr lang="ru-RU" sz="2000" dirty="0"/>
            <a:t> </a:t>
          </a:r>
          <a:r>
            <a:rPr lang="ru-RU" sz="2000" dirty="0" err="1"/>
            <a:t>завершення</a:t>
          </a:r>
          <a:r>
            <a:rPr lang="ru-RU" sz="2000" dirty="0"/>
            <a:t> </a:t>
          </a:r>
          <a:r>
            <a:rPr lang="ru-RU" sz="2000" dirty="0" err="1"/>
            <a:t>операцій</a:t>
          </a:r>
          <a:r>
            <a:rPr lang="ru-RU" sz="2000" dirty="0"/>
            <a:t> з </a:t>
          </a:r>
          <a:r>
            <a:rPr lang="ru-RU" sz="2000" dirty="0" err="1"/>
            <a:t>митного</a:t>
          </a:r>
          <a:r>
            <a:rPr lang="ru-RU" sz="2000" dirty="0"/>
            <a:t> контролю та </a:t>
          </a:r>
          <a:r>
            <a:rPr lang="ru-RU" sz="2000" dirty="0" err="1"/>
            <a:t>митного</a:t>
          </a:r>
          <a:r>
            <a:rPr lang="ru-RU" sz="2000" dirty="0"/>
            <a:t> </a:t>
          </a:r>
          <a:r>
            <a:rPr lang="ru-RU" sz="2000" dirty="0" err="1"/>
            <a:t>оформлення</a:t>
          </a:r>
          <a:r>
            <a:rPr lang="ru-RU" sz="2000" dirty="0"/>
            <a:t>;</a:t>
          </a:r>
        </a:p>
      </dgm:t>
    </dgm:pt>
    <dgm:pt modelId="{7DF1C73A-83EE-4A1D-8563-887998431C27}" type="parTrans" cxnId="{827D0560-1DF0-41A5-84E0-504A4BE12ED1}">
      <dgm:prSet/>
      <dgm:spPr/>
      <dgm:t>
        <a:bodyPr/>
        <a:lstStyle/>
        <a:p>
          <a:endParaRPr lang="ru-RU"/>
        </a:p>
      </dgm:t>
    </dgm:pt>
    <dgm:pt modelId="{C4EA254D-EFA1-4D3E-87AB-2A06ECB37C7C}" type="sibTrans" cxnId="{827D0560-1DF0-41A5-84E0-504A4BE12ED1}">
      <dgm:prSet/>
      <dgm:spPr/>
      <dgm:t>
        <a:bodyPr/>
        <a:lstStyle/>
        <a:p>
          <a:endParaRPr lang="ru-RU"/>
        </a:p>
      </dgm:t>
    </dgm:pt>
    <dgm:pt modelId="{BE288201-2409-41C5-B3C9-46B044C74EB0}">
      <dgm:prSet/>
      <dgm:spPr/>
      <dgm:t>
        <a:bodyPr/>
        <a:lstStyle/>
        <a:p>
          <a:pPr algn="l"/>
          <a:r>
            <a:rPr lang="ru-RU" dirty="0"/>
            <a:t>4) </a:t>
          </a:r>
          <a:r>
            <a:rPr lang="ru-RU" dirty="0" err="1"/>
            <a:t>забезпечує</a:t>
          </a:r>
          <a:r>
            <a:rPr lang="ru-RU" dirty="0"/>
            <a:t> та </a:t>
          </a:r>
          <a:r>
            <a:rPr lang="ru-RU" dirty="0" err="1"/>
            <a:t>здійснює</a:t>
          </a:r>
          <a:r>
            <a:rPr lang="ru-RU" dirty="0"/>
            <a:t> контроль за </a:t>
          </a:r>
          <a:r>
            <a:rPr lang="ru-RU" dirty="0" err="1"/>
            <a:t>дотриманням</a:t>
          </a:r>
          <a:r>
            <a:rPr lang="ru-RU" dirty="0"/>
            <a:t> </a:t>
          </a:r>
          <a:r>
            <a:rPr lang="ru-RU" dirty="0" err="1"/>
            <a:t>вимог</a:t>
          </a:r>
          <a:r>
            <a:rPr lang="ru-RU" dirty="0"/>
            <a:t> </a:t>
          </a:r>
          <a:r>
            <a:rPr lang="ru-RU" dirty="0" err="1"/>
            <a:t>законодавства</a:t>
          </a:r>
          <a:r>
            <a:rPr lang="ru-RU" dirty="0"/>
            <a:t> з </a:t>
          </a:r>
          <a:r>
            <a:rPr lang="ru-RU" dirty="0" err="1"/>
            <a:t>питань</a:t>
          </a:r>
          <a:r>
            <a:rPr lang="ru-RU" dirty="0"/>
            <a:t> </a:t>
          </a:r>
          <a:r>
            <a:rPr lang="ru-RU" dirty="0" err="1"/>
            <a:t>державної</a:t>
          </a:r>
          <a:r>
            <a:rPr lang="ru-RU" dirty="0"/>
            <a:t> </a:t>
          </a:r>
          <a:r>
            <a:rPr lang="ru-RU" dirty="0" err="1"/>
            <a:t>митної</a:t>
          </a:r>
          <a:r>
            <a:rPr lang="ru-RU" dirty="0"/>
            <a:t> </a:t>
          </a:r>
          <a:r>
            <a:rPr lang="ru-RU" dirty="0" err="1"/>
            <a:t>справи</a:t>
          </a:r>
          <a:r>
            <a:rPr lang="ru-RU" dirty="0"/>
            <a:t> на </a:t>
          </a:r>
          <a:r>
            <a:rPr lang="ru-RU" dirty="0" err="1"/>
            <a:t>всій</a:t>
          </a:r>
          <a:r>
            <a:rPr lang="ru-RU" dirty="0"/>
            <a:t> </a:t>
          </a:r>
          <a:r>
            <a:rPr lang="ru-RU" dirty="0" err="1"/>
            <a:t>території</a:t>
          </a:r>
          <a:r>
            <a:rPr lang="ru-RU" dirty="0"/>
            <a:t> </a:t>
          </a:r>
          <a:r>
            <a:rPr lang="ru-RU" dirty="0" err="1"/>
            <a:t>України</a:t>
          </a:r>
          <a:r>
            <a:rPr lang="ru-RU" dirty="0"/>
            <a:t>, у тому </a:t>
          </a:r>
          <a:r>
            <a:rPr lang="ru-RU" dirty="0" err="1"/>
            <a:t>числі</a:t>
          </a:r>
          <a:r>
            <a:rPr lang="ru-RU" dirty="0"/>
            <a:t> у </a:t>
          </a:r>
          <a:r>
            <a:rPr lang="ru-RU" dirty="0" err="1"/>
            <a:t>вільних</a:t>
          </a:r>
          <a:r>
            <a:rPr lang="ru-RU" dirty="0"/>
            <a:t> </a:t>
          </a:r>
          <a:r>
            <a:rPr lang="ru-RU" dirty="0" err="1"/>
            <a:t>митних</a:t>
          </a:r>
          <a:r>
            <a:rPr lang="ru-RU" dirty="0"/>
            <a:t> зонах, </a:t>
          </a:r>
          <a:r>
            <a:rPr lang="ru-RU" dirty="0" err="1"/>
            <a:t>територіальному</a:t>
          </a:r>
          <a:r>
            <a:rPr lang="ru-RU" dirty="0"/>
            <a:t> </a:t>
          </a:r>
          <a:r>
            <a:rPr lang="ru-RU" dirty="0" err="1"/>
            <a:t>морі</a:t>
          </a:r>
          <a:r>
            <a:rPr lang="ru-RU" dirty="0"/>
            <a:t>, пунктах пропуску через </a:t>
          </a:r>
          <a:r>
            <a:rPr lang="ru-RU" dirty="0" err="1"/>
            <a:t>державний</a:t>
          </a:r>
          <a:r>
            <a:rPr lang="ru-RU" dirty="0"/>
            <a:t> кордон, </a:t>
          </a:r>
          <a:r>
            <a:rPr lang="ru-RU" dirty="0" err="1"/>
            <a:t>прикордонній</a:t>
          </a:r>
          <a:r>
            <a:rPr lang="ru-RU" dirty="0"/>
            <a:t> </a:t>
          </a:r>
          <a:r>
            <a:rPr lang="ru-RU" dirty="0" err="1"/>
            <a:t>смузі</a:t>
          </a:r>
          <a:r>
            <a:rPr lang="ru-RU" dirty="0"/>
            <a:t> та </a:t>
          </a:r>
          <a:r>
            <a:rPr lang="ru-RU" dirty="0" err="1"/>
            <a:t>контрольованих</a:t>
          </a:r>
          <a:r>
            <a:rPr lang="ru-RU" dirty="0"/>
            <a:t> </a:t>
          </a:r>
          <a:r>
            <a:rPr lang="ru-RU" dirty="0" err="1"/>
            <a:t>прикордонних</a:t>
          </a:r>
          <a:r>
            <a:rPr lang="ru-RU" dirty="0"/>
            <a:t> районах, </a:t>
          </a:r>
          <a:r>
            <a:rPr lang="ru-RU" dirty="0" err="1"/>
            <a:t>виключній</a:t>
          </a:r>
          <a:r>
            <a:rPr lang="ru-RU" dirty="0"/>
            <a:t> (</a:t>
          </a:r>
          <a:r>
            <a:rPr lang="ru-RU" dirty="0" err="1"/>
            <a:t>морській</a:t>
          </a:r>
          <a:r>
            <a:rPr lang="ru-RU" dirty="0"/>
            <a:t>) </a:t>
          </a:r>
          <a:r>
            <a:rPr lang="ru-RU" dirty="0" err="1"/>
            <a:t>економічній</a:t>
          </a:r>
          <a:r>
            <a:rPr lang="ru-RU" dirty="0"/>
            <a:t> </a:t>
          </a:r>
          <a:r>
            <a:rPr lang="ru-RU" dirty="0" err="1"/>
            <a:t>зоні</a:t>
          </a:r>
          <a:r>
            <a:rPr lang="ru-RU" dirty="0"/>
            <a:t> </a:t>
          </a:r>
          <a:r>
            <a:rPr lang="ru-RU" dirty="0" err="1"/>
            <a:t>України</a:t>
          </a:r>
          <a:r>
            <a:rPr lang="ru-RU" dirty="0"/>
            <a:t> та </a:t>
          </a:r>
          <a:r>
            <a:rPr lang="ru-RU" dirty="0" err="1"/>
            <a:t>прилеглій</a:t>
          </a:r>
          <a:r>
            <a:rPr lang="ru-RU" dirty="0"/>
            <a:t> </a:t>
          </a:r>
          <a:r>
            <a:rPr lang="ru-RU" dirty="0" err="1"/>
            <a:t>зоні</a:t>
          </a:r>
          <a:r>
            <a:rPr lang="ru-RU" dirty="0"/>
            <a:t> </a:t>
          </a:r>
          <a:r>
            <a:rPr lang="ru-RU" dirty="0" err="1"/>
            <a:t>України</a:t>
          </a:r>
          <a:r>
            <a:rPr lang="ru-RU" dirty="0"/>
            <a:t>;</a:t>
          </a:r>
        </a:p>
      </dgm:t>
    </dgm:pt>
    <dgm:pt modelId="{839A5F9A-3225-408C-9C30-8841126C7067}" type="parTrans" cxnId="{FB2E53A3-735C-4316-9357-FD43F6F44C4D}">
      <dgm:prSet/>
      <dgm:spPr/>
      <dgm:t>
        <a:bodyPr/>
        <a:lstStyle/>
        <a:p>
          <a:endParaRPr lang="ru-RU"/>
        </a:p>
      </dgm:t>
    </dgm:pt>
    <dgm:pt modelId="{2E8BC0A2-D84D-48D9-A7AF-E87614302DA2}" type="sibTrans" cxnId="{FB2E53A3-735C-4316-9357-FD43F6F44C4D}">
      <dgm:prSet/>
      <dgm:spPr/>
      <dgm:t>
        <a:bodyPr/>
        <a:lstStyle/>
        <a:p>
          <a:endParaRPr lang="ru-RU"/>
        </a:p>
      </dgm:t>
    </dgm:pt>
    <dgm:pt modelId="{A202377F-B264-49DF-B393-9A7E731315FB}" type="pres">
      <dgm:prSet presAssocID="{8723477E-DC50-4383-A84E-5DA790948C81}" presName="compositeShape" presStyleCnt="0">
        <dgm:presLayoutVars>
          <dgm:dir/>
          <dgm:resizeHandles/>
        </dgm:presLayoutVars>
      </dgm:prSet>
      <dgm:spPr/>
      <dgm:t>
        <a:bodyPr/>
        <a:lstStyle/>
        <a:p>
          <a:endParaRPr lang="ru-RU"/>
        </a:p>
      </dgm:t>
    </dgm:pt>
    <dgm:pt modelId="{4C4C7243-10FC-4803-B7B3-9537A42044FF}" type="pres">
      <dgm:prSet presAssocID="{8723477E-DC50-4383-A84E-5DA790948C81}" presName="pyramid" presStyleLbl="node1" presStyleIdx="0" presStyleCnt="1"/>
      <dgm:spPr/>
    </dgm:pt>
    <dgm:pt modelId="{C764BA86-952B-44A1-9422-E2697D0F0A2A}" type="pres">
      <dgm:prSet presAssocID="{8723477E-DC50-4383-A84E-5DA790948C81}" presName="theList" presStyleCnt="0"/>
      <dgm:spPr/>
    </dgm:pt>
    <dgm:pt modelId="{FEC9D049-2D43-43F4-8740-63EC7683AC01}" type="pres">
      <dgm:prSet presAssocID="{F769C8B3-5EF2-4085-A928-C174FFF5E53B}" presName="aNode" presStyleLbl="fgAcc1" presStyleIdx="0" presStyleCnt="4" custScaleX="308151" custScaleY="319873" custLinFactY="-36641" custLinFactNeighborX="4582" custLinFactNeighborY="-100000">
        <dgm:presLayoutVars>
          <dgm:bulletEnabled val="1"/>
        </dgm:presLayoutVars>
      </dgm:prSet>
      <dgm:spPr/>
      <dgm:t>
        <a:bodyPr/>
        <a:lstStyle/>
        <a:p>
          <a:endParaRPr lang="ru-RU"/>
        </a:p>
      </dgm:t>
    </dgm:pt>
    <dgm:pt modelId="{508EFA3E-2D78-4050-A71A-3BD1DFA281DA}" type="pres">
      <dgm:prSet presAssocID="{F769C8B3-5EF2-4085-A928-C174FFF5E53B}" presName="aSpace" presStyleCnt="0"/>
      <dgm:spPr/>
    </dgm:pt>
    <dgm:pt modelId="{E2AD52F7-6E56-4F8E-91FC-18F954693B6F}" type="pres">
      <dgm:prSet presAssocID="{43D26E8A-FBD0-497C-87AE-EBC3501EAA5C}" presName="aNode" presStyleLbl="fgAcc1" presStyleIdx="1" presStyleCnt="4" custScaleX="308151" custScaleY="105004" custLinFactY="-11615" custLinFactNeighborX="772" custLinFactNeighborY="-100000">
        <dgm:presLayoutVars>
          <dgm:bulletEnabled val="1"/>
        </dgm:presLayoutVars>
      </dgm:prSet>
      <dgm:spPr/>
      <dgm:t>
        <a:bodyPr/>
        <a:lstStyle/>
        <a:p>
          <a:endParaRPr lang="ru-RU"/>
        </a:p>
      </dgm:t>
    </dgm:pt>
    <dgm:pt modelId="{B1E40040-DF14-40D4-A8CB-84AD26BB9B3F}" type="pres">
      <dgm:prSet presAssocID="{43D26E8A-FBD0-497C-87AE-EBC3501EAA5C}" presName="aSpace" presStyleCnt="0"/>
      <dgm:spPr/>
    </dgm:pt>
    <dgm:pt modelId="{582E0D3F-B19A-44A0-A462-0AB1D08DC465}" type="pres">
      <dgm:prSet presAssocID="{B86764A1-E9D3-46E8-9409-53E37FD84099}" presName="aNode" presStyleLbl="fgAcc1" presStyleIdx="2" presStyleCnt="4" custScaleX="308151" custScaleY="292901" custLinFactNeighborX="0" custLinFactNeighborY="-80352">
        <dgm:presLayoutVars>
          <dgm:bulletEnabled val="1"/>
        </dgm:presLayoutVars>
      </dgm:prSet>
      <dgm:spPr/>
      <dgm:t>
        <a:bodyPr/>
        <a:lstStyle/>
        <a:p>
          <a:endParaRPr lang="ru-RU"/>
        </a:p>
      </dgm:t>
    </dgm:pt>
    <dgm:pt modelId="{16D3515A-A662-4EC2-8765-EF4A032422C6}" type="pres">
      <dgm:prSet presAssocID="{B86764A1-E9D3-46E8-9409-53E37FD84099}" presName="aSpace" presStyleCnt="0"/>
      <dgm:spPr/>
    </dgm:pt>
    <dgm:pt modelId="{A454F7F4-A358-42FD-BFE0-C67782E8DF95}" type="pres">
      <dgm:prSet presAssocID="{BE288201-2409-41C5-B3C9-46B044C74EB0}" presName="aNode" presStyleLbl="fgAcc1" presStyleIdx="3" presStyleCnt="4" custScaleX="308151" custScaleY="287226" custLinFactNeighborX="6186" custLinFactNeighborY="49182">
        <dgm:presLayoutVars>
          <dgm:bulletEnabled val="1"/>
        </dgm:presLayoutVars>
      </dgm:prSet>
      <dgm:spPr/>
      <dgm:t>
        <a:bodyPr/>
        <a:lstStyle/>
        <a:p>
          <a:endParaRPr lang="ru-RU"/>
        </a:p>
      </dgm:t>
    </dgm:pt>
    <dgm:pt modelId="{D5C0E664-DAF2-43D5-BE2D-141BDB12956D}" type="pres">
      <dgm:prSet presAssocID="{BE288201-2409-41C5-B3C9-46B044C74EB0}" presName="aSpace" presStyleCnt="0"/>
      <dgm:spPr/>
    </dgm:pt>
  </dgm:ptLst>
  <dgm:cxnLst>
    <dgm:cxn modelId="{CB3C9CED-3A67-4753-BE5E-E364B76B482B}" type="presOf" srcId="{F769C8B3-5EF2-4085-A928-C174FFF5E53B}" destId="{FEC9D049-2D43-43F4-8740-63EC7683AC01}" srcOrd="0" destOrd="0" presId="urn:microsoft.com/office/officeart/2005/8/layout/pyramid2"/>
    <dgm:cxn modelId="{39BFEC06-45C0-42E7-B265-EBDFD22BEFC8}" srcId="{8723477E-DC50-4383-A84E-5DA790948C81}" destId="{F769C8B3-5EF2-4085-A928-C174FFF5E53B}" srcOrd="0" destOrd="0" parTransId="{4165E4F6-D25D-4437-9D7C-7E7990234B07}" sibTransId="{427BB0B7-FE26-4323-9C96-C3F67F0295E7}"/>
    <dgm:cxn modelId="{1A505E07-E997-4C14-B726-9041057421E3}" type="presOf" srcId="{BE288201-2409-41C5-B3C9-46B044C74EB0}" destId="{A454F7F4-A358-42FD-BFE0-C67782E8DF95}" srcOrd="0" destOrd="0" presId="urn:microsoft.com/office/officeart/2005/8/layout/pyramid2"/>
    <dgm:cxn modelId="{827D0560-1DF0-41A5-84E0-504A4BE12ED1}" srcId="{8723477E-DC50-4383-A84E-5DA790948C81}" destId="{B86764A1-E9D3-46E8-9409-53E37FD84099}" srcOrd="2" destOrd="0" parTransId="{7DF1C73A-83EE-4A1D-8563-887998431C27}" sibTransId="{C4EA254D-EFA1-4D3E-87AB-2A06ECB37C7C}"/>
    <dgm:cxn modelId="{FB2E53A3-735C-4316-9357-FD43F6F44C4D}" srcId="{8723477E-DC50-4383-A84E-5DA790948C81}" destId="{BE288201-2409-41C5-B3C9-46B044C74EB0}" srcOrd="3" destOrd="0" parTransId="{839A5F9A-3225-408C-9C30-8841126C7067}" sibTransId="{2E8BC0A2-D84D-48D9-A7AF-E87614302DA2}"/>
    <dgm:cxn modelId="{542D9C12-EB3D-4EA9-A007-A6D114CFEF8F}" type="presOf" srcId="{8723477E-DC50-4383-A84E-5DA790948C81}" destId="{A202377F-B264-49DF-B393-9A7E731315FB}" srcOrd="0" destOrd="0" presId="urn:microsoft.com/office/officeart/2005/8/layout/pyramid2"/>
    <dgm:cxn modelId="{44849329-297D-44EB-B684-93444985CF14}" type="presOf" srcId="{B86764A1-E9D3-46E8-9409-53E37FD84099}" destId="{582E0D3F-B19A-44A0-A462-0AB1D08DC465}" srcOrd="0" destOrd="0" presId="urn:microsoft.com/office/officeart/2005/8/layout/pyramid2"/>
    <dgm:cxn modelId="{CBA74182-11AA-4471-8005-ACB143A1231C}" srcId="{8723477E-DC50-4383-A84E-5DA790948C81}" destId="{43D26E8A-FBD0-497C-87AE-EBC3501EAA5C}" srcOrd="1" destOrd="0" parTransId="{DD88E149-983D-4892-9D4B-EF9DEDB5BF01}" sibTransId="{F6BC351A-CB58-4375-99E7-BB90E0318139}"/>
    <dgm:cxn modelId="{D5E9E392-9C08-4DF5-BB43-C0F438D4CF5B}" type="presOf" srcId="{43D26E8A-FBD0-497C-87AE-EBC3501EAA5C}" destId="{E2AD52F7-6E56-4F8E-91FC-18F954693B6F}" srcOrd="0" destOrd="0" presId="urn:microsoft.com/office/officeart/2005/8/layout/pyramid2"/>
    <dgm:cxn modelId="{932C51A2-CBAE-465F-9CBF-4E4E31BB8371}" type="presParOf" srcId="{A202377F-B264-49DF-B393-9A7E731315FB}" destId="{4C4C7243-10FC-4803-B7B3-9537A42044FF}" srcOrd="0" destOrd="0" presId="urn:microsoft.com/office/officeart/2005/8/layout/pyramid2"/>
    <dgm:cxn modelId="{24B1BF55-CB08-458F-99C4-72EC23868971}" type="presParOf" srcId="{A202377F-B264-49DF-B393-9A7E731315FB}" destId="{C764BA86-952B-44A1-9422-E2697D0F0A2A}" srcOrd="1" destOrd="0" presId="urn:microsoft.com/office/officeart/2005/8/layout/pyramid2"/>
    <dgm:cxn modelId="{5B398836-C94B-45C2-B113-E1F77F23E3E3}" type="presParOf" srcId="{C764BA86-952B-44A1-9422-E2697D0F0A2A}" destId="{FEC9D049-2D43-43F4-8740-63EC7683AC01}" srcOrd="0" destOrd="0" presId="urn:microsoft.com/office/officeart/2005/8/layout/pyramid2"/>
    <dgm:cxn modelId="{C42E6B07-FE2E-4B71-8F4C-4C7DBEBF1FD6}" type="presParOf" srcId="{C764BA86-952B-44A1-9422-E2697D0F0A2A}" destId="{508EFA3E-2D78-4050-A71A-3BD1DFA281DA}" srcOrd="1" destOrd="0" presId="urn:microsoft.com/office/officeart/2005/8/layout/pyramid2"/>
    <dgm:cxn modelId="{BF0E9CE0-8209-4D15-BAC0-1861B1DD8EDF}" type="presParOf" srcId="{C764BA86-952B-44A1-9422-E2697D0F0A2A}" destId="{E2AD52F7-6E56-4F8E-91FC-18F954693B6F}" srcOrd="2" destOrd="0" presId="urn:microsoft.com/office/officeart/2005/8/layout/pyramid2"/>
    <dgm:cxn modelId="{A97882ED-F759-4364-852D-DA9AEDEC5CDB}" type="presParOf" srcId="{C764BA86-952B-44A1-9422-E2697D0F0A2A}" destId="{B1E40040-DF14-40D4-A8CB-84AD26BB9B3F}" srcOrd="3" destOrd="0" presId="urn:microsoft.com/office/officeart/2005/8/layout/pyramid2"/>
    <dgm:cxn modelId="{59B6E8AD-C1FF-400D-BBC3-309FF979E20A}" type="presParOf" srcId="{C764BA86-952B-44A1-9422-E2697D0F0A2A}" destId="{582E0D3F-B19A-44A0-A462-0AB1D08DC465}" srcOrd="4" destOrd="0" presId="urn:microsoft.com/office/officeart/2005/8/layout/pyramid2"/>
    <dgm:cxn modelId="{A5B0DD63-54C7-4058-813D-72437BBD5A91}" type="presParOf" srcId="{C764BA86-952B-44A1-9422-E2697D0F0A2A}" destId="{16D3515A-A662-4EC2-8765-EF4A032422C6}" srcOrd="5" destOrd="0" presId="urn:microsoft.com/office/officeart/2005/8/layout/pyramid2"/>
    <dgm:cxn modelId="{FE4C5498-194F-48C2-97D7-E0CEB4EC42C2}" type="presParOf" srcId="{C764BA86-952B-44A1-9422-E2697D0F0A2A}" destId="{A454F7F4-A358-42FD-BFE0-C67782E8DF95}" srcOrd="6" destOrd="0" presId="urn:microsoft.com/office/officeart/2005/8/layout/pyramid2"/>
    <dgm:cxn modelId="{2CA5D067-37FE-4265-9127-EAC41C26B3F5}" type="presParOf" srcId="{C764BA86-952B-44A1-9422-E2697D0F0A2A}" destId="{D5C0E664-DAF2-43D5-BE2D-141BDB12956D}" srcOrd="7" destOrd="0" presId="urn:microsoft.com/office/officeart/2005/8/layout/pyramid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C7F125F-F1E7-43C0-86CF-BDB18104F074}" type="doc">
      <dgm:prSet loTypeId="urn:microsoft.com/office/officeart/2005/8/layout/vList3" loCatId="list" qsTypeId="urn:microsoft.com/office/officeart/2005/8/quickstyle/simple1" qsCatId="simple" csTypeId="urn:microsoft.com/office/officeart/2005/8/colors/accent1_2" csCatId="accent1"/>
      <dgm:spPr/>
      <dgm:t>
        <a:bodyPr/>
        <a:lstStyle/>
        <a:p>
          <a:endParaRPr lang="ru-RU"/>
        </a:p>
      </dgm:t>
    </dgm:pt>
    <dgm:pt modelId="{FEADF36D-E609-4D07-AFCA-73F8EE9AA8FF}">
      <dgm:prSet/>
      <dgm:spPr/>
      <dgm:t>
        <a:bodyPr/>
        <a:lstStyle/>
        <a:p>
          <a:r>
            <a:rPr lang="ru-RU">
              <a:solidFill>
                <a:schemeClr val="tx2">
                  <a:lumMod val="10000"/>
                </a:schemeClr>
              </a:solidFill>
            </a:rPr>
            <a:t>5) забезпечує та здійснює контроль за дотриманням підприємствами і громадянами установленого законодавством порядку переміщення товарів, транспортних засобів через митний кордон України;</a:t>
          </a:r>
        </a:p>
      </dgm:t>
    </dgm:pt>
    <dgm:pt modelId="{18AFFDBC-C3C5-40F9-9C56-09CBF9AA0626}" type="parTrans" cxnId="{E79190BB-395D-402C-843E-AFA47DA02D74}">
      <dgm:prSet/>
      <dgm:spPr/>
      <dgm:t>
        <a:bodyPr/>
        <a:lstStyle/>
        <a:p>
          <a:endParaRPr lang="ru-RU">
            <a:solidFill>
              <a:schemeClr val="tx2">
                <a:lumMod val="10000"/>
              </a:schemeClr>
            </a:solidFill>
          </a:endParaRPr>
        </a:p>
      </dgm:t>
    </dgm:pt>
    <dgm:pt modelId="{885125DE-7D5E-4FA6-BE74-6769DE8B7FAF}" type="sibTrans" cxnId="{E79190BB-395D-402C-843E-AFA47DA02D74}">
      <dgm:prSet/>
      <dgm:spPr/>
      <dgm:t>
        <a:bodyPr/>
        <a:lstStyle/>
        <a:p>
          <a:endParaRPr lang="ru-RU">
            <a:solidFill>
              <a:schemeClr val="tx2">
                <a:lumMod val="10000"/>
              </a:schemeClr>
            </a:solidFill>
          </a:endParaRPr>
        </a:p>
      </dgm:t>
    </dgm:pt>
    <dgm:pt modelId="{4FCB7420-11CF-4DB3-810D-6FD630E5EBB0}">
      <dgm:prSet/>
      <dgm:spPr/>
      <dgm:t>
        <a:bodyPr/>
        <a:lstStyle/>
        <a:p>
          <a:r>
            <a:rPr lang="ru-RU">
              <a:solidFill>
                <a:schemeClr val="tx2">
                  <a:lumMod val="10000"/>
                </a:schemeClr>
              </a:solidFill>
            </a:rPr>
            <a:t>6) забезпечує та здійснює контроль за застосуванням митних режимів, цільовим використанням товарів, поміщених у відповідний митний режим;</a:t>
          </a:r>
        </a:p>
      </dgm:t>
    </dgm:pt>
    <dgm:pt modelId="{48E54452-FFD8-4D18-B72F-825B56FA3D22}" type="parTrans" cxnId="{63061228-B8F2-4770-8D96-0FC457A511B1}">
      <dgm:prSet/>
      <dgm:spPr/>
      <dgm:t>
        <a:bodyPr/>
        <a:lstStyle/>
        <a:p>
          <a:endParaRPr lang="ru-RU">
            <a:solidFill>
              <a:schemeClr val="tx2">
                <a:lumMod val="10000"/>
              </a:schemeClr>
            </a:solidFill>
          </a:endParaRPr>
        </a:p>
      </dgm:t>
    </dgm:pt>
    <dgm:pt modelId="{47744714-542C-48E5-AA02-281B5C1E57C9}" type="sibTrans" cxnId="{63061228-B8F2-4770-8D96-0FC457A511B1}">
      <dgm:prSet/>
      <dgm:spPr/>
      <dgm:t>
        <a:bodyPr/>
        <a:lstStyle/>
        <a:p>
          <a:endParaRPr lang="ru-RU">
            <a:solidFill>
              <a:schemeClr val="tx2">
                <a:lumMod val="10000"/>
              </a:schemeClr>
            </a:solidFill>
          </a:endParaRPr>
        </a:p>
      </dgm:t>
    </dgm:pt>
    <dgm:pt modelId="{639FBF52-8FF3-4376-B650-F4A20463717E}">
      <dgm:prSet/>
      <dgm:spPr/>
      <dgm:t>
        <a:bodyPr/>
        <a:lstStyle/>
        <a:p>
          <a:r>
            <a:rPr lang="ru-RU">
              <a:solidFill>
                <a:schemeClr val="tx2">
                  <a:lumMod val="10000"/>
                </a:schemeClr>
              </a:solidFill>
            </a:rPr>
            <a:t>7) вживає заходів щодо сприяння захисту прав інтелектуальної власності під час провадження зовнішньоекономічної діяльності, недопущення переміщення через митний кордон України контрафактних товарів;</a:t>
          </a:r>
        </a:p>
      </dgm:t>
    </dgm:pt>
    <dgm:pt modelId="{B6AE59F3-149F-42F4-8F1E-4CDF4B463C1A}" type="parTrans" cxnId="{9017480D-AE1A-4D5D-B270-D201DFD07502}">
      <dgm:prSet/>
      <dgm:spPr/>
      <dgm:t>
        <a:bodyPr/>
        <a:lstStyle/>
        <a:p>
          <a:endParaRPr lang="ru-RU">
            <a:solidFill>
              <a:schemeClr val="tx2">
                <a:lumMod val="10000"/>
              </a:schemeClr>
            </a:solidFill>
          </a:endParaRPr>
        </a:p>
      </dgm:t>
    </dgm:pt>
    <dgm:pt modelId="{E07E7203-3151-4FE2-803B-118792B3099B}" type="sibTrans" cxnId="{9017480D-AE1A-4D5D-B270-D201DFD07502}">
      <dgm:prSet/>
      <dgm:spPr/>
      <dgm:t>
        <a:bodyPr/>
        <a:lstStyle/>
        <a:p>
          <a:endParaRPr lang="ru-RU">
            <a:solidFill>
              <a:schemeClr val="tx2">
                <a:lumMod val="10000"/>
              </a:schemeClr>
            </a:solidFill>
          </a:endParaRPr>
        </a:p>
      </dgm:t>
    </dgm:pt>
    <dgm:pt modelId="{E652C3DA-C7D7-4A78-BBC4-427D5F27F456}">
      <dgm:prSet/>
      <dgm:spPr/>
      <dgm:t>
        <a:bodyPr/>
        <a:lstStyle/>
        <a:p>
          <a:r>
            <a:rPr lang="ru-RU">
              <a:solidFill>
                <a:schemeClr val="tx2">
                  <a:lumMod val="10000"/>
                </a:schemeClr>
              </a:solidFill>
            </a:rPr>
            <a:t>8) забезпечує та здійснює в межах повноважень, визначених законом, контроль за дотриманням підприємствами і громадянами вимог законодавства з питань здійснення державного контролю за міжнародними передачами товарів військового призначення та подвійного використання;</a:t>
          </a:r>
        </a:p>
      </dgm:t>
    </dgm:pt>
    <dgm:pt modelId="{3D1C0F5F-6F4A-4387-B452-4565B8B952B7}" type="parTrans" cxnId="{E069D350-7515-4602-A9F9-16CA55F9A856}">
      <dgm:prSet/>
      <dgm:spPr/>
      <dgm:t>
        <a:bodyPr/>
        <a:lstStyle/>
        <a:p>
          <a:endParaRPr lang="ru-RU">
            <a:solidFill>
              <a:schemeClr val="tx2">
                <a:lumMod val="10000"/>
              </a:schemeClr>
            </a:solidFill>
          </a:endParaRPr>
        </a:p>
      </dgm:t>
    </dgm:pt>
    <dgm:pt modelId="{BE1AB0DF-9B1C-4A79-B6CA-8EB818C928D2}" type="sibTrans" cxnId="{E069D350-7515-4602-A9F9-16CA55F9A856}">
      <dgm:prSet/>
      <dgm:spPr/>
      <dgm:t>
        <a:bodyPr/>
        <a:lstStyle/>
        <a:p>
          <a:endParaRPr lang="ru-RU">
            <a:solidFill>
              <a:schemeClr val="tx2">
                <a:lumMod val="10000"/>
              </a:schemeClr>
            </a:solidFill>
          </a:endParaRPr>
        </a:p>
      </dgm:t>
    </dgm:pt>
    <dgm:pt modelId="{E5AEDBA6-7162-470E-AD52-7E040524E869}">
      <dgm:prSet/>
      <dgm:spPr/>
      <dgm:t>
        <a:bodyPr/>
        <a:lstStyle/>
        <a:p>
          <a:r>
            <a:rPr lang="ru-RU">
              <a:solidFill>
                <a:schemeClr val="tx2">
                  <a:lumMod val="10000"/>
                </a:schemeClr>
              </a:solidFill>
            </a:rPr>
            <a:t>9) проводить перевірку юридичних осіб щодо відповідності критеріям для надання статусу гаранта, надає статус гаранта та веде реєстр гарантів; здійснює допуск перевізників-резидентів до перевезень згідно з Митною конвенцією про міжнародне перевезення вантажів із застосуванням книжки МДП (Конвенції МДП) 1975 року;</a:t>
          </a:r>
        </a:p>
      </dgm:t>
    </dgm:pt>
    <dgm:pt modelId="{8CA38068-4A21-4315-B8FD-B639228D628C}" type="parTrans" cxnId="{7EB1083A-4DCD-497B-8DBD-7FE3997B8A67}">
      <dgm:prSet/>
      <dgm:spPr/>
      <dgm:t>
        <a:bodyPr/>
        <a:lstStyle/>
        <a:p>
          <a:endParaRPr lang="ru-RU">
            <a:solidFill>
              <a:schemeClr val="tx2">
                <a:lumMod val="10000"/>
              </a:schemeClr>
            </a:solidFill>
          </a:endParaRPr>
        </a:p>
      </dgm:t>
    </dgm:pt>
    <dgm:pt modelId="{54470E28-19F0-4DD5-ACA2-91DC262D3E18}" type="sibTrans" cxnId="{7EB1083A-4DCD-497B-8DBD-7FE3997B8A67}">
      <dgm:prSet/>
      <dgm:spPr/>
      <dgm:t>
        <a:bodyPr/>
        <a:lstStyle/>
        <a:p>
          <a:endParaRPr lang="ru-RU">
            <a:solidFill>
              <a:schemeClr val="tx2">
                <a:lumMod val="10000"/>
              </a:schemeClr>
            </a:solidFill>
          </a:endParaRPr>
        </a:p>
      </dgm:t>
    </dgm:pt>
    <dgm:pt modelId="{CFF5797E-9EF1-468A-93F5-A2540CBFA7C1}" type="pres">
      <dgm:prSet presAssocID="{EC7F125F-F1E7-43C0-86CF-BDB18104F074}" presName="linearFlow" presStyleCnt="0">
        <dgm:presLayoutVars>
          <dgm:dir/>
          <dgm:resizeHandles val="exact"/>
        </dgm:presLayoutVars>
      </dgm:prSet>
      <dgm:spPr/>
      <dgm:t>
        <a:bodyPr/>
        <a:lstStyle/>
        <a:p>
          <a:endParaRPr lang="ru-RU"/>
        </a:p>
      </dgm:t>
    </dgm:pt>
    <dgm:pt modelId="{832EBA57-2AC4-4D8D-98B1-A8E5ED16C051}" type="pres">
      <dgm:prSet presAssocID="{FEADF36D-E609-4D07-AFCA-73F8EE9AA8FF}" presName="composite" presStyleCnt="0"/>
      <dgm:spPr/>
    </dgm:pt>
    <dgm:pt modelId="{3D420257-2671-400D-B229-8AEFFB559851}" type="pres">
      <dgm:prSet presAssocID="{FEADF36D-E609-4D07-AFCA-73F8EE9AA8FF}" presName="imgShp" presStyleLbl="fgImgPlace1" presStyleIdx="0" presStyleCnt="5"/>
      <dgm:spPr/>
    </dgm:pt>
    <dgm:pt modelId="{0A8611CB-DDEE-49B2-BE70-0FD924AC0789}" type="pres">
      <dgm:prSet presAssocID="{FEADF36D-E609-4D07-AFCA-73F8EE9AA8FF}" presName="txShp" presStyleLbl="node1" presStyleIdx="0" presStyleCnt="5">
        <dgm:presLayoutVars>
          <dgm:bulletEnabled val="1"/>
        </dgm:presLayoutVars>
      </dgm:prSet>
      <dgm:spPr/>
      <dgm:t>
        <a:bodyPr/>
        <a:lstStyle/>
        <a:p>
          <a:endParaRPr lang="ru-RU"/>
        </a:p>
      </dgm:t>
    </dgm:pt>
    <dgm:pt modelId="{6F8B48AE-1577-4AAE-9AAF-1AE87387950F}" type="pres">
      <dgm:prSet presAssocID="{885125DE-7D5E-4FA6-BE74-6769DE8B7FAF}" presName="spacing" presStyleCnt="0"/>
      <dgm:spPr/>
    </dgm:pt>
    <dgm:pt modelId="{638402BC-8FF1-4F58-8FDB-23C1D90D37C6}" type="pres">
      <dgm:prSet presAssocID="{4FCB7420-11CF-4DB3-810D-6FD630E5EBB0}" presName="composite" presStyleCnt="0"/>
      <dgm:spPr/>
    </dgm:pt>
    <dgm:pt modelId="{D9CDE8E4-8DE9-4BCF-9F0F-F01DE8A46792}" type="pres">
      <dgm:prSet presAssocID="{4FCB7420-11CF-4DB3-810D-6FD630E5EBB0}" presName="imgShp" presStyleLbl="fgImgPlace1" presStyleIdx="1" presStyleCnt="5"/>
      <dgm:spPr/>
    </dgm:pt>
    <dgm:pt modelId="{71F9393F-A361-47A2-9445-2DDE7B4ABBFD}" type="pres">
      <dgm:prSet presAssocID="{4FCB7420-11CF-4DB3-810D-6FD630E5EBB0}" presName="txShp" presStyleLbl="node1" presStyleIdx="1" presStyleCnt="5">
        <dgm:presLayoutVars>
          <dgm:bulletEnabled val="1"/>
        </dgm:presLayoutVars>
      </dgm:prSet>
      <dgm:spPr/>
      <dgm:t>
        <a:bodyPr/>
        <a:lstStyle/>
        <a:p>
          <a:endParaRPr lang="ru-RU"/>
        </a:p>
      </dgm:t>
    </dgm:pt>
    <dgm:pt modelId="{1A50E450-FBB0-4E34-9C08-020BB10F1AA9}" type="pres">
      <dgm:prSet presAssocID="{47744714-542C-48E5-AA02-281B5C1E57C9}" presName="spacing" presStyleCnt="0"/>
      <dgm:spPr/>
    </dgm:pt>
    <dgm:pt modelId="{B9055B57-670E-403E-BD3C-124395DB11B9}" type="pres">
      <dgm:prSet presAssocID="{639FBF52-8FF3-4376-B650-F4A20463717E}" presName="composite" presStyleCnt="0"/>
      <dgm:spPr/>
    </dgm:pt>
    <dgm:pt modelId="{80DAD4F8-EA6C-4121-B3DE-DE84222BE187}" type="pres">
      <dgm:prSet presAssocID="{639FBF52-8FF3-4376-B650-F4A20463717E}" presName="imgShp" presStyleLbl="fgImgPlace1" presStyleIdx="2" presStyleCnt="5"/>
      <dgm:spPr/>
    </dgm:pt>
    <dgm:pt modelId="{3C3D14E8-D406-40E3-9315-29E2BB752BC1}" type="pres">
      <dgm:prSet presAssocID="{639FBF52-8FF3-4376-B650-F4A20463717E}" presName="txShp" presStyleLbl="node1" presStyleIdx="2" presStyleCnt="5">
        <dgm:presLayoutVars>
          <dgm:bulletEnabled val="1"/>
        </dgm:presLayoutVars>
      </dgm:prSet>
      <dgm:spPr/>
      <dgm:t>
        <a:bodyPr/>
        <a:lstStyle/>
        <a:p>
          <a:endParaRPr lang="ru-RU"/>
        </a:p>
      </dgm:t>
    </dgm:pt>
    <dgm:pt modelId="{A075EC17-87F1-4FC6-B973-32339AFAFF51}" type="pres">
      <dgm:prSet presAssocID="{E07E7203-3151-4FE2-803B-118792B3099B}" presName="spacing" presStyleCnt="0"/>
      <dgm:spPr/>
    </dgm:pt>
    <dgm:pt modelId="{57ADEC09-E38A-453E-96BD-4D34C3BED19A}" type="pres">
      <dgm:prSet presAssocID="{E652C3DA-C7D7-4A78-BBC4-427D5F27F456}" presName="composite" presStyleCnt="0"/>
      <dgm:spPr/>
    </dgm:pt>
    <dgm:pt modelId="{952D1481-8FE0-4413-B4AB-634153D97C40}" type="pres">
      <dgm:prSet presAssocID="{E652C3DA-C7D7-4A78-BBC4-427D5F27F456}" presName="imgShp" presStyleLbl="fgImgPlace1" presStyleIdx="3" presStyleCnt="5"/>
      <dgm:spPr/>
    </dgm:pt>
    <dgm:pt modelId="{7300D014-A1B5-493F-907A-21FDDE196894}" type="pres">
      <dgm:prSet presAssocID="{E652C3DA-C7D7-4A78-BBC4-427D5F27F456}" presName="txShp" presStyleLbl="node1" presStyleIdx="3" presStyleCnt="5">
        <dgm:presLayoutVars>
          <dgm:bulletEnabled val="1"/>
        </dgm:presLayoutVars>
      </dgm:prSet>
      <dgm:spPr/>
      <dgm:t>
        <a:bodyPr/>
        <a:lstStyle/>
        <a:p>
          <a:endParaRPr lang="ru-RU"/>
        </a:p>
      </dgm:t>
    </dgm:pt>
    <dgm:pt modelId="{FF595540-763D-4996-85E5-59E3443C6D88}" type="pres">
      <dgm:prSet presAssocID="{BE1AB0DF-9B1C-4A79-B6CA-8EB818C928D2}" presName="spacing" presStyleCnt="0"/>
      <dgm:spPr/>
    </dgm:pt>
    <dgm:pt modelId="{D60C3338-4DEC-44D4-81B8-E7CEB6AD176F}" type="pres">
      <dgm:prSet presAssocID="{E5AEDBA6-7162-470E-AD52-7E040524E869}" presName="composite" presStyleCnt="0"/>
      <dgm:spPr/>
    </dgm:pt>
    <dgm:pt modelId="{5C31F510-0757-45CD-BDD0-A11F321E2609}" type="pres">
      <dgm:prSet presAssocID="{E5AEDBA6-7162-470E-AD52-7E040524E869}" presName="imgShp" presStyleLbl="fgImgPlace1" presStyleIdx="4" presStyleCnt="5"/>
      <dgm:spPr/>
    </dgm:pt>
    <dgm:pt modelId="{EB020A6B-2FA5-4EAA-87F5-72A5B636EE18}" type="pres">
      <dgm:prSet presAssocID="{E5AEDBA6-7162-470E-AD52-7E040524E869}" presName="txShp" presStyleLbl="node1" presStyleIdx="4" presStyleCnt="5">
        <dgm:presLayoutVars>
          <dgm:bulletEnabled val="1"/>
        </dgm:presLayoutVars>
      </dgm:prSet>
      <dgm:spPr/>
      <dgm:t>
        <a:bodyPr/>
        <a:lstStyle/>
        <a:p>
          <a:endParaRPr lang="ru-RU"/>
        </a:p>
      </dgm:t>
    </dgm:pt>
  </dgm:ptLst>
  <dgm:cxnLst>
    <dgm:cxn modelId="{7EB1083A-4DCD-497B-8DBD-7FE3997B8A67}" srcId="{EC7F125F-F1E7-43C0-86CF-BDB18104F074}" destId="{E5AEDBA6-7162-470E-AD52-7E040524E869}" srcOrd="4" destOrd="0" parTransId="{8CA38068-4A21-4315-B8FD-B639228D628C}" sibTransId="{54470E28-19F0-4DD5-ACA2-91DC262D3E18}"/>
    <dgm:cxn modelId="{C5A72855-C45F-477B-943E-A123D9321A1F}" type="presOf" srcId="{E652C3DA-C7D7-4A78-BBC4-427D5F27F456}" destId="{7300D014-A1B5-493F-907A-21FDDE196894}" srcOrd="0" destOrd="0" presId="urn:microsoft.com/office/officeart/2005/8/layout/vList3"/>
    <dgm:cxn modelId="{048BA672-EA34-40A8-B016-555BB2164364}" type="presOf" srcId="{FEADF36D-E609-4D07-AFCA-73F8EE9AA8FF}" destId="{0A8611CB-DDEE-49B2-BE70-0FD924AC0789}" srcOrd="0" destOrd="0" presId="urn:microsoft.com/office/officeart/2005/8/layout/vList3"/>
    <dgm:cxn modelId="{E069D350-7515-4602-A9F9-16CA55F9A856}" srcId="{EC7F125F-F1E7-43C0-86CF-BDB18104F074}" destId="{E652C3DA-C7D7-4A78-BBC4-427D5F27F456}" srcOrd="3" destOrd="0" parTransId="{3D1C0F5F-6F4A-4387-B452-4565B8B952B7}" sibTransId="{BE1AB0DF-9B1C-4A79-B6CA-8EB818C928D2}"/>
    <dgm:cxn modelId="{E79190BB-395D-402C-843E-AFA47DA02D74}" srcId="{EC7F125F-F1E7-43C0-86CF-BDB18104F074}" destId="{FEADF36D-E609-4D07-AFCA-73F8EE9AA8FF}" srcOrd="0" destOrd="0" parTransId="{18AFFDBC-C3C5-40F9-9C56-09CBF9AA0626}" sibTransId="{885125DE-7D5E-4FA6-BE74-6769DE8B7FAF}"/>
    <dgm:cxn modelId="{63061228-B8F2-4770-8D96-0FC457A511B1}" srcId="{EC7F125F-F1E7-43C0-86CF-BDB18104F074}" destId="{4FCB7420-11CF-4DB3-810D-6FD630E5EBB0}" srcOrd="1" destOrd="0" parTransId="{48E54452-FFD8-4D18-B72F-825B56FA3D22}" sibTransId="{47744714-542C-48E5-AA02-281B5C1E57C9}"/>
    <dgm:cxn modelId="{8C128901-AA64-436B-9E0B-05368923CAF1}" type="presOf" srcId="{E5AEDBA6-7162-470E-AD52-7E040524E869}" destId="{EB020A6B-2FA5-4EAA-87F5-72A5B636EE18}" srcOrd="0" destOrd="0" presId="urn:microsoft.com/office/officeart/2005/8/layout/vList3"/>
    <dgm:cxn modelId="{9017480D-AE1A-4D5D-B270-D201DFD07502}" srcId="{EC7F125F-F1E7-43C0-86CF-BDB18104F074}" destId="{639FBF52-8FF3-4376-B650-F4A20463717E}" srcOrd="2" destOrd="0" parTransId="{B6AE59F3-149F-42F4-8F1E-4CDF4B463C1A}" sibTransId="{E07E7203-3151-4FE2-803B-118792B3099B}"/>
    <dgm:cxn modelId="{5B64D2F6-40DE-4290-B3AE-009695FC43A7}" type="presOf" srcId="{639FBF52-8FF3-4376-B650-F4A20463717E}" destId="{3C3D14E8-D406-40E3-9315-29E2BB752BC1}" srcOrd="0" destOrd="0" presId="urn:microsoft.com/office/officeart/2005/8/layout/vList3"/>
    <dgm:cxn modelId="{5CFC6C59-7074-44D8-AB6C-E90FAF90A878}" type="presOf" srcId="{4FCB7420-11CF-4DB3-810D-6FD630E5EBB0}" destId="{71F9393F-A361-47A2-9445-2DDE7B4ABBFD}" srcOrd="0" destOrd="0" presId="urn:microsoft.com/office/officeart/2005/8/layout/vList3"/>
    <dgm:cxn modelId="{EF2E3869-6589-4D74-80E3-B4338FF42E94}" type="presOf" srcId="{EC7F125F-F1E7-43C0-86CF-BDB18104F074}" destId="{CFF5797E-9EF1-468A-93F5-A2540CBFA7C1}" srcOrd="0" destOrd="0" presId="urn:microsoft.com/office/officeart/2005/8/layout/vList3"/>
    <dgm:cxn modelId="{E1DE878A-A40B-44AB-A2B3-814B3A30D849}" type="presParOf" srcId="{CFF5797E-9EF1-468A-93F5-A2540CBFA7C1}" destId="{832EBA57-2AC4-4D8D-98B1-A8E5ED16C051}" srcOrd="0" destOrd="0" presId="urn:microsoft.com/office/officeart/2005/8/layout/vList3"/>
    <dgm:cxn modelId="{D4A524D0-E916-4A83-BEB0-DC9E739BF2BF}" type="presParOf" srcId="{832EBA57-2AC4-4D8D-98B1-A8E5ED16C051}" destId="{3D420257-2671-400D-B229-8AEFFB559851}" srcOrd="0" destOrd="0" presId="urn:microsoft.com/office/officeart/2005/8/layout/vList3"/>
    <dgm:cxn modelId="{41FD7991-2CC3-419D-9BEC-815E0CF3C704}" type="presParOf" srcId="{832EBA57-2AC4-4D8D-98B1-A8E5ED16C051}" destId="{0A8611CB-DDEE-49B2-BE70-0FD924AC0789}" srcOrd="1" destOrd="0" presId="urn:microsoft.com/office/officeart/2005/8/layout/vList3"/>
    <dgm:cxn modelId="{312DDFA9-115E-42A0-8681-87C146CF6137}" type="presParOf" srcId="{CFF5797E-9EF1-468A-93F5-A2540CBFA7C1}" destId="{6F8B48AE-1577-4AAE-9AAF-1AE87387950F}" srcOrd="1" destOrd="0" presId="urn:microsoft.com/office/officeart/2005/8/layout/vList3"/>
    <dgm:cxn modelId="{81D4F3BD-C3E6-4FDA-A195-F8A3EC6B5B0B}" type="presParOf" srcId="{CFF5797E-9EF1-468A-93F5-A2540CBFA7C1}" destId="{638402BC-8FF1-4F58-8FDB-23C1D90D37C6}" srcOrd="2" destOrd="0" presId="urn:microsoft.com/office/officeart/2005/8/layout/vList3"/>
    <dgm:cxn modelId="{A9984B30-393F-4A47-B081-38543696366F}" type="presParOf" srcId="{638402BC-8FF1-4F58-8FDB-23C1D90D37C6}" destId="{D9CDE8E4-8DE9-4BCF-9F0F-F01DE8A46792}" srcOrd="0" destOrd="0" presId="urn:microsoft.com/office/officeart/2005/8/layout/vList3"/>
    <dgm:cxn modelId="{DCD90D89-F1CC-4876-B6C9-A24DC23DC08F}" type="presParOf" srcId="{638402BC-8FF1-4F58-8FDB-23C1D90D37C6}" destId="{71F9393F-A361-47A2-9445-2DDE7B4ABBFD}" srcOrd="1" destOrd="0" presId="urn:microsoft.com/office/officeart/2005/8/layout/vList3"/>
    <dgm:cxn modelId="{904F24A4-76B0-49E5-944E-7B68788B7C96}" type="presParOf" srcId="{CFF5797E-9EF1-468A-93F5-A2540CBFA7C1}" destId="{1A50E450-FBB0-4E34-9C08-020BB10F1AA9}" srcOrd="3" destOrd="0" presId="urn:microsoft.com/office/officeart/2005/8/layout/vList3"/>
    <dgm:cxn modelId="{C9D8C642-AF26-4A57-AB9F-8194D720A428}" type="presParOf" srcId="{CFF5797E-9EF1-468A-93F5-A2540CBFA7C1}" destId="{B9055B57-670E-403E-BD3C-124395DB11B9}" srcOrd="4" destOrd="0" presId="urn:microsoft.com/office/officeart/2005/8/layout/vList3"/>
    <dgm:cxn modelId="{02C9749C-F7F7-4A9F-BF7A-EC272096320C}" type="presParOf" srcId="{B9055B57-670E-403E-BD3C-124395DB11B9}" destId="{80DAD4F8-EA6C-4121-B3DE-DE84222BE187}" srcOrd="0" destOrd="0" presId="urn:microsoft.com/office/officeart/2005/8/layout/vList3"/>
    <dgm:cxn modelId="{0D29286F-81E2-407D-9342-CAC50D0B90FB}" type="presParOf" srcId="{B9055B57-670E-403E-BD3C-124395DB11B9}" destId="{3C3D14E8-D406-40E3-9315-29E2BB752BC1}" srcOrd="1" destOrd="0" presId="urn:microsoft.com/office/officeart/2005/8/layout/vList3"/>
    <dgm:cxn modelId="{FED0878A-97A0-44DF-B8D8-4A3A4A5E6115}" type="presParOf" srcId="{CFF5797E-9EF1-468A-93F5-A2540CBFA7C1}" destId="{A075EC17-87F1-4FC6-B973-32339AFAFF51}" srcOrd="5" destOrd="0" presId="urn:microsoft.com/office/officeart/2005/8/layout/vList3"/>
    <dgm:cxn modelId="{897B4A5E-D206-4612-A45A-B81278A012B7}" type="presParOf" srcId="{CFF5797E-9EF1-468A-93F5-A2540CBFA7C1}" destId="{57ADEC09-E38A-453E-96BD-4D34C3BED19A}" srcOrd="6" destOrd="0" presId="urn:microsoft.com/office/officeart/2005/8/layout/vList3"/>
    <dgm:cxn modelId="{6BB1757E-4A8F-4B22-8E47-B3785BD4B366}" type="presParOf" srcId="{57ADEC09-E38A-453E-96BD-4D34C3BED19A}" destId="{952D1481-8FE0-4413-B4AB-634153D97C40}" srcOrd="0" destOrd="0" presId="urn:microsoft.com/office/officeart/2005/8/layout/vList3"/>
    <dgm:cxn modelId="{49BA9D9F-76F5-4C69-9F2D-FAE837C0A387}" type="presParOf" srcId="{57ADEC09-E38A-453E-96BD-4D34C3BED19A}" destId="{7300D014-A1B5-493F-907A-21FDDE196894}" srcOrd="1" destOrd="0" presId="urn:microsoft.com/office/officeart/2005/8/layout/vList3"/>
    <dgm:cxn modelId="{84E523E1-435F-47C3-BBFC-5CF52FCDA569}" type="presParOf" srcId="{CFF5797E-9EF1-468A-93F5-A2540CBFA7C1}" destId="{FF595540-763D-4996-85E5-59E3443C6D88}" srcOrd="7" destOrd="0" presId="urn:microsoft.com/office/officeart/2005/8/layout/vList3"/>
    <dgm:cxn modelId="{CE3AA9BA-FB6D-4E1F-AC99-44911862DAEC}" type="presParOf" srcId="{CFF5797E-9EF1-468A-93F5-A2540CBFA7C1}" destId="{D60C3338-4DEC-44D4-81B8-E7CEB6AD176F}" srcOrd="8" destOrd="0" presId="urn:microsoft.com/office/officeart/2005/8/layout/vList3"/>
    <dgm:cxn modelId="{8BE128FC-562A-4E93-8949-16F4196BB16A}" type="presParOf" srcId="{D60C3338-4DEC-44D4-81B8-E7CEB6AD176F}" destId="{5C31F510-0757-45CD-BDD0-A11F321E2609}" srcOrd="0" destOrd="0" presId="urn:microsoft.com/office/officeart/2005/8/layout/vList3"/>
    <dgm:cxn modelId="{6E451DFE-3E43-4683-A144-997E9E09C06E}" type="presParOf" srcId="{D60C3338-4DEC-44D4-81B8-E7CEB6AD176F}" destId="{EB020A6B-2FA5-4EAA-87F5-72A5B636EE18}" srcOrd="1" destOrd="0" presId="urn:microsoft.com/office/officeart/2005/8/layout/v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58DD3132-122B-47F4-A15D-6DCA6FBA3A4F}" type="doc">
      <dgm:prSet loTypeId="urn:microsoft.com/office/officeart/2005/8/layout/target1" loCatId="relationship" qsTypeId="urn:microsoft.com/office/officeart/2005/8/quickstyle/simple1" qsCatId="simple" csTypeId="urn:microsoft.com/office/officeart/2005/8/colors/colorful3" csCatId="colorful" phldr="1"/>
      <dgm:spPr/>
      <dgm:t>
        <a:bodyPr/>
        <a:lstStyle/>
        <a:p>
          <a:endParaRPr lang="ru-RU"/>
        </a:p>
      </dgm:t>
    </dgm:pt>
    <dgm:pt modelId="{D61A1429-F68F-4CDD-B1B1-B69B85033077}">
      <dgm:prSet custT="1"/>
      <dgm:spPr/>
      <dgm:t>
        <a:bodyPr/>
        <a:lstStyle/>
        <a:p>
          <a:pPr algn="l"/>
          <a:endParaRPr lang="ru-RU" sz="1200" b="1" dirty="0">
            <a:solidFill>
              <a:schemeClr val="tx2">
                <a:lumMod val="10000"/>
              </a:schemeClr>
            </a:solidFill>
          </a:endParaRPr>
        </a:p>
        <a:p>
          <a:pPr algn="l"/>
          <a:r>
            <a:rPr lang="ru-RU" sz="1200" b="1" dirty="0">
              <a:solidFill>
                <a:schemeClr val="tx2">
                  <a:lumMod val="10000"/>
                </a:schemeClr>
              </a:solidFill>
            </a:rPr>
            <a:t>10) </a:t>
          </a:r>
          <a:r>
            <a:rPr lang="ru-RU" sz="1200" b="1" dirty="0" err="1">
              <a:solidFill>
                <a:schemeClr val="tx2">
                  <a:lumMod val="10000"/>
                </a:schemeClr>
              </a:solidFill>
            </a:rPr>
            <a:t>здійснює</a:t>
          </a:r>
          <a:r>
            <a:rPr lang="ru-RU" sz="1200" b="1" dirty="0">
              <a:solidFill>
                <a:schemeClr val="tx2">
                  <a:lumMod val="10000"/>
                </a:schemeClr>
              </a:solidFill>
            </a:rPr>
            <a:t> контроль за </a:t>
          </a:r>
          <a:r>
            <a:rPr lang="ru-RU" sz="1200" b="1" dirty="0" err="1">
              <a:solidFill>
                <a:schemeClr val="tx2">
                  <a:lumMod val="10000"/>
                </a:schemeClr>
              </a:solidFill>
            </a:rPr>
            <a:t>дотриманням</a:t>
          </a:r>
          <a:r>
            <a:rPr lang="ru-RU" sz="1200" b="1" dirty="0">
              <a:solidFill>
                <a:schemeClr val="tx2">
                  <a:lumMod val="10000"/>
                </a:schemeClr>
              </a:solidFill>
            </a:rPr>
            <a:t> </a:t>
          </a:r>
          <a:r>
            <a:rPr lang="ru-RU" sz="1200" b="1" dirty="0" err="1">
              <a:solidFill>
                <a:schemeClr val="tx2">
                  <a:lumMod val="10000"/>
                </a:schemeClr>
              </a:solidFill>
            </a:rPr>
            <a:t>виконавчими</a:t>
          </a:r>
          <a:r>
            <a:rPr lang="ru-RU" sz="1200" b="1" dirty="0">
              <a:solidFill>
                <a:schemeClr val="tx2">
                  <a:lumMod val="10000"/>
                </a:schemeClr>
              </a:solidFill>
            </a:rPr>
            <a:t> </a:t>
          </a:r>
          <a:r>
            <a:rPr lang="ru-RU" sz="1200" b="1" dirty="0" err="1">
              <a:solidFill>
                <a:schemeClr val="tx2">
                  <a:lumMod val="10000"/>
                </a:schemeClr>
              </a:solidFill>
            </a:rPr>
            <a:t>комітетами</a:t>
          </a:r>
          <a:r>
            <a:rPr lang="ru-RU" sz="1200" b="1" dirty="0">
              <a:solidFill>
                <a:schemeClr val="tx2">
                  <a:lumMod val="10000"/>
                </a:schemeClr>
              </a:solidFill>
            </a:rPr>
            <a:t> </a:t>
          </a:r>
          <a:r>
            <a:rPr lang="ru-RU" sz="1200" b="1" dirty="0" err="1">
              <a:solidFill>
                <a:schemeClr val="tx2">
                  <a:lumMod val="10000"/>
                </a:schemeClr>
              </a:solidFill>
            </a:rPr>
            <a:t>сільських</a:t>
          </a:r>
          <a:r>
            <a:rPr lang="ru-RU" sz="1200" b="1" dirty="0">
              <a:solidFill>
                <a:schemeClr val="tx2">
                  <a:lumMod val="10000"/>
                </a:schemeClr>
              </a:solidFill>
            </a:rPr>
            <a:t>, </a:t>
          </a:r>
          <a:r>
            <a:rPr lang="ru-RU" sz="1200" b="1" dirty="0" err="1">
              <a:solidFill>
                <a:schemeClr val="tx2">
                  <a:lumMod val="10000"/>
                </a:schemeClr>
              </a:solidFill>
            </a:rPr>
            <a:t>селищних</a:t>
          </a:r>
          <a:r>
            <a:rPr lang="ru-RU" sz="1200" b="1" dirty="0">
              <a:solidFill>
                <a:schemeClr val="tx2">
                  <a:lumMod val="10000"/>
                </a:schemeClr>
              </a:solidFill>
            </a:rPr>
            <a:t> рад та рад </a:t>
          </a:r>
          <a:r>
            <a:rPr lang="ru-RU" sz="1200" b="1" dirty="0" err="1">
              <a:solidFill>
                <a:schemeClr val="tx2">
                  <a:lumMod val="10000"/>
                </a:schemeClr>
              </a:solidFill>
            </a:rPr>
            <a:t>об’єднаних</a:t>
          </a:r>
          <a:r>
            <a:rPr lang="ru-RU" sz="1200" b="1" dirty="0">
              <a:solidFill>
                <a:schemeClr val="tx2">
                  <a:lumMod val="10000"/>
                </a:schemeClr>
              </a:solidFill>
            </a:rPr>
            <a:t> </a:t>
          </a:r>
          <a:r>
            <a:rPr lang="ru-RU" sz="1200" b="1" dirty="0" err="1">
              <a:solidFill>
                <a:schemeClr val="tx2">
                  <a:lumMod val="10000"/>
                </a:schemeClr>
              </a:solidFill>
            </a:rPr>
            <a:t>територіальних</a:t>
          </a:r>
          <a:r>
            <a:rPr lang="ru-RU" sz="1200" b="1" dirty="0">
              <a:solidFill>
                <a:schemeClr val="tx2">
                  <a:lumMod val="10000"/>
                </a:schemeClr>
              </a:solidFill>
            </a:rPr>
            <a:t> громад, </a:t>
          </a:r>
          <a:r>
            <a:rPr lang="ru-RU" sz="1200" b="1" dirty="0" err="1">
              <a:solidFill>
                <a:schemeClr val="tx2">
                  <a:lumMod val="10000"/>
                </a:schemeClr>
              </a:solidFill>
            </a:rPr>
            <a:t>що</a:t>
          </a:r>
          <a:r>
            <a:rPr lang="ru-RU" sz="1200" b="1" dirty="0">
              <a:solidFill>
                <a:schemeClr val="tx2">
                  <a:lumMod val="10000"/>
                </a:schemeClr>
              </a:solidFill>
            </a:rPr>
            <a:t> </a:t>
          </a:r>
          <a:r>
            <a:rPr lang="ru-RU" sz="1200" b="1" dirty="0" err="1">
              <a:solidFill>
                <a:schemeClr val="tx2">
                  <a:lumMod val="10000"/>
                </a:schemeClr>
              </a:solidFill>
            </a:rPr>
            <a:t>створені</a:t>
          </a:r>
          <a:r>
            <a:rPr lang="ru-RU" sz="1200" b="1" dirty="0">
              <a:solidFill>
                <a:schemeClr val="tx2">
                  <a:lumMod val="10000"/>
                </a:schemeClr>
              </a:solidFill>
            </a:rPr>
            <a:t> </a:t>
          </a:r>
          <a:r>
            <a:rPr lang="ru-RU" sz="1200" b="1" dirty="0" err="1">
              <a:solidFill>
                <a:schemeClr val="tx2">
                  <a:lumMod val="10000"/>
                </a:schemeClr>
              </a:solidFill>
            </a:rPr>
            <a:t>згідно</a:t>
          </a:r>
          <a:r>
            <a:rPr lang="ru-RU" sz="1200" b="1" dirty="0">
              <a:solidFill>
                <a:schemeClr val="tx2">
                  <a:lumMod val="10000"/>
                </a:schemeClr>
              </a:solidFill>
            </a:rPr>
            <a:t> </a:t>
          </a:r>
          <a:r>
            <a:rPr lang="ru-RU" sz="1200" b="1" dirty="0" err="1">
              <a:solidFill>
                <a:schemeClr val="tx2">
                  <a:lumMod val="10000"/>
                </a:schemeClr>
              </a:solidFill>
            </a:rPr>
            <a:t>із</a:t>
          </a:r>
          <a:r>
            <a:rPr lang="ru-RU" sz="1200" b="1" dirty="0">
              <a:solidFill>
                <a:schemeClr val="tx2">
                  <a:lumMod val="10000"/>
                </a:schemeClr>
              </a:solidFill>
            </a:rPr>
            <a:t> законом та </a:t>
          </a:r>
          <a:r>
            <a:rPr lang="ru-RU" sz="1200" b="1" dirty="0" err="1">
              <a:solidFill>
                <a:schemeClr val="tx2">
                  <a:lumMod val="10000"/>
                </a:schemeClr>
              </a:solidFill>
            </a:rPr>
            <a:t>перспективним</a:t>
          </a:r>
          <a:r>
            <a:rPr lang="ru-RU" sz="1200" b="1" dirty="0">
              <a:solidFill>
                <a:schemeClr val="tx2">
                  <a:lumMod val="10000"/>
                </a:schemeClr>
              </a:solidFill>
            </a:rPr>
            <a:t> планом </a:t>
          </a:r>
          <a:r>
            <a:rPr lang="ru-RU" sz="1200" b="1" dirty="0" err="1">
              <a:solidFill>
                <a:schemeClr val="tx2">
                  <a:lumMod val="10000"/>
                </a:schemeClr>
              </a:solidFill>
            </a:rPr>
            <a:t>формування</a:t>
          </a:r>
          <a:r>
            <a:rPr lang="ru-RU" sz="1200" b="1" dirty="0">
              <a:solidFill>
                <a:schemeClr val="tx2">
                  <a:lumMod val="10000"/>
                </a:schemeClr>
              </a:solidFill>
            </a:rPr>
            <a:t> </a:t>
          </a:r>
          <a:r>
            <a:rPr lang="ru-RU" sz="1200" b="1" dirty="0" err="1">
              <a:solidFill>
                <a:schemeClr val="tx2">
                  <a:lumMod val="10000"/>
                </a:schemeClr>
              </a:solidFill>
            </a:rPr>
            <a:t>територій</a:t>
          </a:r>
          <a:r>
            <a:rPr lang="ru-RU" sz="1200" b="1" dirty="0">
              <a:solidFill>
                <a:schemeClr val="tx2">
                  <a:lumMod val="10000"/>
                </a:schemeClr>
              </a:solidFill>
            </a:rPr>
            <a:t> громад, порядку </a:t>
          </a:r>
          <a:r>
            <a:rPr lang="ru-RU" sz="1200" b="1" dirty="0" err="1">
              <a:solidFill>
                <a:schemeClr val="tx2">
                  <a:lumMod val="10000"/>
                </a:schemeClr>
              </a:solidFill>
            </a:rPr>
            <a:t>прийняття</a:t>
          </a:r>
          <a:r>
            <a:rPr lang="ru-RU" sz="1200" b="1" dirty="0">
              <a:solidFill>
                <a:schemeClr val="tx2">
                  <a:lumMod val="10000"/>
                </a:schemeClr>
              </a:solidFill>
            </a:rPr>
            <a:t> та </a:t>
          </a:r>
          <a:r>
            <a:rPr lang="ru-RU" sz="1200" b="1" dirty="0" err="1">
              <a:solidFill>
                <a:schemeClr val="tx2">
                  <a:lumMod val="10000"/>
                </a:schemeClr>
              </a:solidFill>
            </a:rPr>
            <a:t>обліку</a:t>
          </a:r>
          <a:r>
            <a:rPr lang="ru-RU" sz="1200" b="1" dirty="0">
              <a:solidFill>
                <a:schemeClr val="tx2">
                  <a:lumMod val="10000"/>
                </a:schemeClr>
              </a:solidFill>
            </a:rPr>
            <a:t> </a:t>
          </a:r>
          <a:r>
            <a:rPr lang="ru-RU" sz="1200" b="1" dirty="0" err="1">
              <a:solidFill>
                <a:schemeClr val="tx2">
                  <a:lumMod val="10000"/>
                </a:schemeClr>
              </a:solidFill>
            </a:rPr>
            <a:t>податків</a:t>
          </a:r>
          <a:r>
            <a:rPr lang="ru-RU" sz="1200" b="1" dirty="0">
              <a:solidFill>
                <a:schemeClr val="tx2">
                  <a:lumMod val="10000"/>
                </a:schemeClr>
              </a:solidFill>
            </a:rPr>
            <a:t> і </a:t>
          </a:r>
          <a:r>
            <a:rPr lang="ru-RU" sz="1200" b="1" dirty="0" err="1">
              <a:solidFill>
                <a:schemeClr val="tx2">
                  <a:lumMod val="10000"/>
                </a:schemeClr>
              </a:solidFill>
            </a:rPr>
            <a:t>зборів</a:t>
          </a:r>
          <a:r>
            <a:rPr lang="ru-RU" sz="1200" b="1" dirty="0">
              <a:solidFill>
                <a:schemeClr val="tx2">
                  <a:lumMod val="10000"/>
                </a:schemeClr>
              </a:solidFill>
            </a:rPr>
            <a:t> </a:t>
          </a:r>
          <a:r>
            <a:rPr lang="ru-RU" sz="1200" b="1" dirty="0" err="1">
              <a:solidFill>
                <a:schemeClr val="tx2">
                  <a:lumMod val="10000"/>
                </a:schemeClr>
              </a:solidFill>
            </a:rPr>
            <a:t>від</a:t>
          </a:r>
          <a:r>
            <a:rPr lang="ru-RU" sz="1200" b="1" dirty="0">
              <a:solidFill>
                <a:schemeClr val="tx2">
                  <a:lumMod val="10000"/>
                </a:schemeClr>
              </a:solidFill>
            </a:rPr>
            <a:t> </a:t>
          </a:r>
          <a:r>
            <a:rPr lang="ru-RU" sz="1200" b="1" dirty="0" err="1">
              <a:solidFill>
                <a:schemeClr val="tx2">
                  <a:lumMod val="10000"/>
                </a:schemeClr>
              </a:solidFill>
            </a:rPr>
            <a:t>платників</a:t>
          </a:r>
          <a:r>
            <a:rPr lang="ru-RU" sz="1200" b="1" dirty="0">
              <a:solidFill>
                <a:schemeClr val="tx2">
                  <a:lumMod val="10000"/>
                </a:schemeClr>
              </a:solidFill>
            </a:rPr>
            <a:t> </a:t>
          </a:r>
          <a:r>
            <a:rPr lang="ru-RU" sz="1200" b="1" dirty="0" err="1">
              <a:solidFill>
                <a:schemeClr val="tx2">
                  <a:lumMod val="10000"/>
                </a:schemeClr>
              </a:solidFill>
            </a:rPr>
            <a:t>податків</a:t>
          </a:r>
          <a:r>
            <a:rPr lang="ru-RU" sz="1200" b="1" dirty="0">
              <a:solidFill>
                <a:schemeClr val="tx2">
                  <a:lumMod val="10000"/>
                </a:schemeClr>
              </a:solidFill>
            </a:rPr>
            <a:t>, </a:t>
          </a:r>
          <a:r>
            <a:rPr lang="ru-RU" sz="1200" b="1" dirty="0" err="1">
              <a:solidFill>
                <a:schemeClr val="tx2">
                  <a:lumMod val="10000"/>
                </a:schemeClr>
              </a:solidFill>
            </a:rPr>
            <a:t>своєчасністю</a:t>
          </a:r>
          <a:r>
            <a:rPr lang="ru-RU" sz="1200" b="1" dirty="0">
              <a:solidFill>
                <a:schemeClr val="tx2">
                  <a:lumMod val="10000"/>
                </a:schemeClr>
              </a:solidFill>
            </a:rPr>
            <a:t> і </a:t>
          </a:r>
          <a:r>
            <a:rPr lang="ru-RU" sz="1200" b="1" dirty="0" err="1">
              <a:solidFill>
                <a:schemeClr val="tx2">
                  <a:lumMod val="10000"/>
                </a:schemeClr>
              </a:solidFill>
            </a:rPr>
            <a:t>повнотою</a:t>
          </a:r>
          <a:r>
            <a:rPr lang="ru-RU" sz="1200" b="1" dirty="0">
              <a:solidFill>
                <a:schemeClr val="tx2">
                  <a:lumMod val="10000"/>
                </a:schemeClr>
              </a:solidFill>
            </a:rPr>
            <a:t> </a:t>
          </a:r>
          <a:r>
            <a:rPr lang="ru-RU" sz="1200" b="1" dirty="0" err="1">
              <a:solidFill>
                <a:schemeClr val="tx2">
                  <a:lumMod val="10000"/>
                </a:schemeClr>
              </a:solidFill>
            </a:rPr>
            <a:t>перерахування</a:t>
          </a:r>
          <a:r>
            <a:rPr lang="ru-RU" sz="1200" b="1" dirty="0">
              <a:solidFill>
                <a:schemeClr val="tx2">
                  <a:lumMod val="10000"/>
                </a:schemeClr>
              </a:solidFill>
            </a:rPr>
            <a:t> </a:t>
          </a:r>
          <a:r>
            <a:rPr lang="ru-RU" sz="1200" b="1" dirty="0" err="1">
              <a:solidFill>
                <a:schemeClr val="tx2">
                  <a:lumMod val="10000"/>
                </a:schemeClr>
              </a:solidFill>
            </a:rPr>
            <a:t>зазначених</a:t>
          </a:r>
          <a:r>
            <a:rPr lang="ru-RU" sz="1200" b="1" dirty="0">
              <a:solidFill>
                <a:schemeClr val="tx2">
                  <a:lumMod val="10000"/>
                </a:schemeClr>
              </a:solidFill>
            </a:rPr>
            <a:t> </a:t>
          </a:r>
          <a:r>
            <a:rPr lang="ru-RU" sz="1200" b="1" dirty="0" err="1">
              <a:solidFill>
                <a:schemeClr val="tx2">
                  <a:lumMod val="10000"/>
                </a:schemeClr>
              </a:solidFill>
            </a:rPr>
            <a:t>сум</a:t>
          </a:r>
          <a:r>
            <a:rPr lang="ru-RU" sz="1200" b="1" dirty="0">
              <a:solidFill>
                <a:schemeClr val="tx2">
                  <a:lumMod val="10000"/>
                </a:schemeClr>
              </a:solidFill>
            </a:rPr>
            <a:t> до бюджету</a:t>
          </a:r>
          <a:r>
            <a:rPr lang="ru-RU" sz="1050" b="1" dirty="0">
              <a:solidFill>
                <a:schemeClr val="tx2">
                  <a:lumMod val="10000"/>
                </a:schemeClr>
              </a:solidFill>
            </a:rPr>
            <a:t>;</a:t>
          </a:r>
        </a:p>
      </dgm:t>
    </dgm:pt>
    <dgm:pt modelId="{7A620A28-0D38-49F4-BC56-554D559EFAE5}" type="parTrans" cxnId="{BA5742F5-1604-4DD4-B622-62F0803FC0E0}">
      <dgm:prSet/>
      <dgm:spPr/>
      <dgm:t>
        <a:bodyPr/>
        <a:lstStyle/>
        <a:p>
          <a:pPr algn="l"/>
          <a:endParaRPr lang="ru-RU" b="1">
            <a:solidFill>
              <a:schemeClr val="tx2">
                <a:lumMod val="10000"/>
              </a:schemeClr>
            </a:solidFill>
          </a:endParaRPr>
        </a:p>
      </dgm:t>
    </dgm:pt>
    <dgm:pt modelId="{D2D59FF7-5BCA-4DAE-A20B-0663F7E9BB3F}" type="sibTrans" cxnId="{BA5742F5-1604-4DD4-B622-62F0803FC0E0}">
      <dgm:prSet/>
      <dgm:spPr/>
      <dgm:t>
        <a:bodyPr/>
        <a:lstStyle/>
        <a:p>
          <a:pPr algn="l"/>
          <a:endParaRPr lang="ru-RU" b="1">
            <a:solidFill>
              <a:schemeClr val="tx2">
                <a:lumMod val="10000"/>
              </a:schemeClr>
            </a:solidFill>
          </a:endParaRPr>
        </a:p>
      </dgm:t>
    </dgm:pt>
    <dgm:pt modelId="{ADD29F27-FD79-42E8-89E9-7DB88670D0CE}">
      <dgm:prSet custT="1"/>
      <dgm:spPr/>
      <dgm:t>
        <a:bodyPr/>
        <a:lstStyle/>
        <a:p>
          <a:pPr algn="l"/>
          <a:endParaRPr lang="ru-RU" sz="1400" b="1">
            <a:solidFill>
              <a:schemeClr val="tx2">
                <a:lumMod val="10000"/>
              </a:schemeClr>
            </a:solidFill>
          </a:endParaRPr>
        </a:p>
        <a:p>
          <a:pPr algn="l"/>
          <a:r>
            <a:rPr lang="ru-RU" sz="1400" b="1">
              <a:solidFill>
                <a:schemeClr val="tx2">
                  <a:lumMod val="10000"/>
                </a:schemeClr>
              </a:solidFill>
            </a:rPr>
            <a:t>11) забезпечує ведення обліку податків, зборів, платежів;</a:t>
          </a:r>
          <a:endParaRPr lang="ru-RU" sz="1400" b="1" dirty="0">
            <a:solidFill>
              <a:schemeClr val="tx2">
                <a:lumMod val="10000"/>
              </a:schemeClr>
            </a:solidFill>
          </a:endParaRPr>
        </a:p>
      </dgm:t>
    </dgm:pt>
    <dgm:pt modelId="{4C25E09E-7756-4F9C-9BB3-FB1E2F63BAC9}" type="parTrans" cxnId="{6B698EF2-85FD-41CA-89C7-722E4DAED190}">
      <dgm:prSet/>
      <dgm:spPr/>
      <dgm:t>
        <a:bodyPr/>
        <a:lstStyle/>
        <a:p>
          <a:pPr algn="l"/>
          <a:endParaRPr lang="ru-RU" b="1">
            <a:solidFill>
              <a:schemeClr val="tx2">
                <a:lumMod val="10000"/>
              </a:schemeClr>
            </a:solidFill>
          </a:endParaRPr>
        </a:p>
      </dgm:t>
    </dgm:pt>
    <dgm:pt modelId="{1C105ACE-6EE9-4B47-8FDF-DB0FF0CB81C3}" type="sibTrans" cxnId="{6B698EF2-85FD-41CA-89C7-722E4DAED190}">
      <dgm:prSet/>
      <dgm:spPr/>
      <dgm:t>
        <a:bodyPr/>
        <a:lstStyle/>
        <a:p>
          <a:pPr algn="l"/>
          <a:endParaRPr lang="ru-RU" b="1">
            <a:solidFill>
              <a:schemeClr val="tx2">
                <a:lumMod val="10000"/>
              </a:schemeClr>
            </a:solidFill>
          </a:endParaRPr>
        </a:p>
      </dgm:t>
    </dgm:pt>
    <dgm:pt modelId="{7BB21C16-1979-438C-BAB6-5474156581AD}">
      <dgm:prSet custT="1"/>
      <dgm:spPr/>
      <dgm:t>
        <a:bodyPr/>
        <a:lstStyle/>
        <a:p>
          <a:pPr algn="l"/>
          <a:r>
            <a:rPr lang="ru-RU" sz="1200" b="1">
              <a:solidFill>
                <a:schemeClr val="tx2">
                  <a:lumMod val="10000"/>
                </a:schemeClr>
              </a:solidFill>
            </a:rPr>
            <a:t>12) здійснює адміністрування податків, зборів, платежів, єдиного внеску, у тому числі проводить відповідно до законодавства перевірки та звірки платників податків (платників єдиного внеску);</a:t>
          </a:r>
          <a:endParaRPr lang="ru-RU" sz="1200" b="1" dirty="0">
            <a:solidFill>
              <a:schemeClr val="tx2">
                <a:lumMod val="10000"/>
              </a:schemeClr>
            </a:solidFill>
          </a:endParaRPr>
        </a:p>
      </dgm:t>
    </dgm:pt>
    <dgm:pt modelId="{A546364A-6A8F-4677-AA29-8EDAB94C4222}" type="parTrans" cxnId="{1CADEABC-1AFB-4BC1-908C-76587B27F0ED}">
      <dgm:prSet/>
      <dgm:spPr/>
      <dgm:t>
        <a:bodyPr/>
        <a:lstStyle/>
        <a:p>
          <a:pPr algn="l"/>
          <a:endParaRPr lang="ru-RU" b="1">
            <a:solidFill>
              <a:schemeClr val="tx2">
                <a:lumMod val="10000"/>
              </a:schemeClr>
            </a:solidFill>
          </a:endParaRPr>
        </a:p>
      </dgm:t>
    </dgm:pt>
    <dgm:pt modelId="{30A0B2FB-9993-40D1-9A1C-FDBB2FDA490B}" type="sibTrans" cxnId="{1CADEABC-1AFB-4BC1-908C-76587B27F0ED}">
      <dgm:prSet/>
      <dgm:spPr/>
      <dgm:t>
        <a:bodyPr/>
        <a:lstStyle/>
        <a:p>
          <a:pPr algn="l"/>
          <a:endParaRPr lang="ru-RU" b="1">
            <a:solidFill>
              <a:schemeClr val="tx2">
                <a:lumMod val="10000"/>
              </a:schemeClr>
            </a:solidFill>
          </a:endParaRPr>
        </a:p>
      </dgm:t>
    </dgm:pt>
    <dgm:pt modelId="{9EDA3F90-15F3-4201-99A4-9012BF895429}">
      <dgm:prSet custT="1"/>
      <dgm:spPr/>
      <dgm:t>
        <a:bodyPr/>
        <a:lstStyle/>
        <a:p>
          <a:pPr algn="l"/>
          <a:r>
            <a:rPr lang="ru-RU" sz="1100" b="1" dirty="0">
              <a:solidFill>
                <a:schemeClr val="tx2">
                  <a:lumMod val="10000"/>
                </a:schemeClr>
              </a:solidFill>
            </a:rPr>
            <a:t>     13) </a:t>
          </a:r>
          <a:r>
            <a:rPr lang="ru-RU" sz="1100" b="1" dirty="0" err="1">
              <a:solidFill>
                <a:schemeClr val="tx2">
                  <a:lumMod val="10000"/>
                </a:schemeClr>
              </a:solidFill>
            </a:rPr>
            <a:t>контролює</a:t>
          </a:r>
          <a:r>
            <a:rPr lang="ru-RU" sz="1100" b="1" dirty="0">
              <a:solidFill>
                <a:schemeClr val="tx2">
                  <a:lumMod val="10000"/>
                </a:schemeClr>
              </a:solidFill>
            </a:rPr>
            <a:t> </a:t>
          </a:r>
          <a:r>
            <a:rPr lang="ru-RU" sz="1100" b="1" dirty="0" err="1">
              <a:solidFill>
                <a:schemeClr val="tx2">
                  <a:lumMod val="10000"/>
                </a:schemeClr>
              </a:solidFill>
            </a:rPr>
            <a:t>своєчасність</a:t>
          </a:r>
          <a:r>
            <a:rPr lang="ru-RU" sz="1100" b="1" dirty="0">
              <a:solidFill>
                <a:schemeClr val="tx2">
                  <a:lumMod val="10000"/>
                </a:schemeClr>
              </a:solidFill>
            </a:rPr>
            <a:t> </a:t>
          </a:r>
          <a:r>
            <a:rPr lang="ru-RU" sz="1100" b="1" dirty="0" err="1">
              <a:solidFill>
                <a:schemeClr val="tx2">
                  <a:lumMod val="10000"/>
                </a:schemeClr>
              </a:solidFill>
            </a:rPr>
            <a:t>подання</a:t>
          </a:r>
          <a:r>
            <a:rPr lang="ru-RU" sz="1100" b="1" dirty="0">
              <a:solidFill>
                <a:schemeClr val="tx2">
                  <a:lumMod val="10000"/>
                </a:schemeClr>
              </a:solidFill>
            </a:rPr>
            <a:t> </a:t>
          </a:r>
          <a:r>
            <a:rPr lang="ru-RU" sz="1100" b="1" dirty="0" err="1">
              <a:solidFill>
                <a:schemeClr val="tx2">
                  <a:lumMod val="10000"/>
                </a:schemeClr>
              </a:solidFill>
            </a:rPr>
            <a:t>платниками</a:t>
          </a:r>
          <a:r>
            <a:rPr lang="ru-RU" sz="1100" b="1" dirty="0">
              <a:solidFill>
                <a:schemeClr val="tx2">
                  <a:lumMod val="10000"/>
                </a:schemeClr>
              </a:solidFill>
            </a:rPr>
            <a:t> </a:t>
          </a:r>
          <a:r>
            <a:rPr lang="ru-RU" sz="1100" b="1" dirty="0" err="1">
              <a:solidFill>
                <a:schemeClr val="tx2">
                  <a:lumMod val="10000"/>
                </a:schemeClr>
              </a:solidFill>
            </a:rPr>
            <a:t>податків</a:t>
          </a:r>
          <a:r>
            <a:rPr lang="ru-RU" sz="1100" b="1" dirty="0">
              <a:solidFill>
                <a:schemeClr val="tx2">
                  <a:lumMod val="10000"/>
                </a:schemeClr>
              </a:solidFill>
            </a:rPr>
            <a:t> (</a:t>
          </a:r>
          <a:r>
            <a:rPr lang="ru-RU" sz="1100" b="1" dirty="0" err="1">
              <a:solidFill>
                <a:schemeClr val="tx2">
                  <a:lumMod val="10000"/>
                </a:schemeClr>
              </a:solidFill>
            </a:rPr>
            <a:t>платниками</a:t>
          </a:r>
          <a:r>
            <a:rPr lang="ru-RU" sz="1100" b="1" dirty="0">
              <a:solidFill>
                <a:schemeClr val="tx2">
                  <a:lumMod val="10000"/>
                </a:schemeClr>
              </a:solidFill>
            </a:rPr>
            <a:t> </a:t>
          </a:r>
          <a:r>
            <a:rPr lang="ru-RU" sz="1100" b="1" dirty="0" err="1">
              <a:solidFill>
                <a:schemeClr val="tx2">
                  <a:lumMod val="10000"/>
                </a:schemeClr>
              </a:solidFill>
            </a:rPr>
            <a:t>єдиного</a:t>
          </a:r>
          <a:r>
            <a:rPr lang="ru-RU" sz="1100" b="1" dirty="0">
              <a:solidFill>
                <a:schemeClr val="tx2">
                  <a:lumMod val="10000"/>
                </a:schemeClr>
              </a:solidFill>
            </a:rPr>
            <a:t> </a:t>
          </a:r>
          <a:r>
            <a:rPr lang="ru-RU" sz="1100" b="1" dirty="0" err="1">
              <a:solidFill>
                <a:schemeClr val="tx2">
                  <a:lumMod val="10000"/>
                </a:schemeClr>
              </a:solidFill>
            </a:rPr>
            <a:t>внеску</a:t>
          </a:r>
          <a:r>
            <a:rPr lang="ru-RU" sz="1100" b="1" dirty="0">
              <a:solidFill>
                <a:schemeClr val="tx2">
                  <a:lumMod val="10000"/>
                </a:schemeClr>
              </a:solidFill>
            </a:rPr>
            <a:t>) </a:t>
          </a:r>
          <a:r>
            <a:rPr lang="ru-RU" sz="1100" b="1" dirty="0" err="1">
              <a:solidFill>
                <a:schemeClr val="tx2">
                  <a:lumMod val="10000"/>
                </a:schemeClr>
              </a:solidFill>
            </a:rPr>
            <a:t>передбаченої</a:t>
          </a:r>
          <a:r>
            <a:rPr lang="ru-RU" sz="1100" b="1" dirty="0">
              <a:solidFill>
                <a:schemeClr val="tx2">
                  <a:lumMod val="10000"/>
                </a:schemeClr>
              </a:solidFill>
            </a:rPr>
            <a:t> законом </a:t>
          </a:r>
          <a:r>
            <a:rPr lang="ru-RU" sz="1100" b="1" dirty="0" err="1">
              <a:solidFill>
                <a:schemeClr val="tx2">
                  <a:lumMod val="10000"/>
                </a:schemeClr>
              </a:solidFill>
            </a:rPr>
            <a:t>звітності</a:t>
          </a:r>
          <a:r>
            <a:rPr lang="ru-RU" sz="1100" b="1" dirty="0">
              <a:solidFill>
                <a:schemeClr val="tx2">
                  <a:lumMod val="10000"/>
                </a:schemeClr>
              </a:solidFill>
            </a:rPr>
            <a:t> (</a:t>
          </a:r>
          <a:r>
            <a:rPr lang="ru-RU" sz="1100" b="1" dirty="0" err="1">
              <a:solidFill>
                <a:schemeClr val="tx2">
                  <a:lumMod val="10000"/>
                </a:schemeClr>
              </a:solidFill>
            </a:rPr>
            <a:t>декларацій</a:t>
          </a:r>
          <a:r>
            <a:rPr lang="ru-RU" sz="1100" b="1" dirty="0">
              <a:solidFill>
                <a:schemeClr val="tx2">
                  <a:lumMod val="10000"/>
                </a:schemeClr>
              </a:solidFill>
            </a:rPr>
            <a:t>, </a:t>
          </a:r>
          <a:r>
            <a:rPr lang="ru-RU" sz="1100" b="1" dirty="0" err="1">
              <a:solidFill>
                <a:schemeClr val="tx2">
                  <a:lumMod val="10000"/>
                </a:schemeClr>
              </a:solidFill>
            </a:rPr>
            <a:t>розрахунків</a:t>
          </a:r>
          <a:r>
            <a:rPr lang="ru-RU" sz="1100" b="1" dirty="0">
              <a:solidFill>
                <a:schemeClr val="tx2">
                  <a:lumMod val="10000"/>
                </a:schemeClr>
              </a:solidFill>
            </a:rPr>
            <a:t> та </a:t>
          </a:r>
          <a:r>
            <a:rPr lang="ru-RU" sz="1100" b="1" dirty="0" err="1">
              <a:solidFill>
                <a:schemeClr val="tx2">
                  <a:lumMod val="10000"/>
                </a:schemeClr>
              </a:solidFill>
            </a:rPr>
            <a:t>інших</a:t>
          </a:r>
          <a:r>
            <a:rPr lang="ru-RU" sz="1100" b="1" dirty="0">
              <a:solidFill>
                <a:schemeClr val="tx2">
                  <a:lumMod val="10000"/>
                </a:schemeClr>
              </a:solidFill>
            </a:rPr>
            <a:t> </a:t>
          </a:r>
          <a:r>
            <a:rPr lang="ru-RU" sz="1100" b="1" dirty="0" err="1">
              <a:solidFill>
                <a:schemeClr val="tx2">
                  <a:lumMod val="10000"/>
                </a:schemeClr>
              </a:solidFill>
            </a:rPr>
            <a:t>документів</a:t>
          </a:r>
          <a:r>
            <a:rPr lang="ru-RU" sz="1100" b="1" dirty="0">
              <a:solidFill>
                <a:schemeClr val="tx2">
                  <a:lumMod val="10000"/>
                </a:schemeClr>
              </a:solidFill>
            </a:rPr>
            <a:t>, </a:t>
          </a:r>
          <a:r>
            <a:rPr lang="ru-RU" sz="1100" b="1" dirty="0" err="1">
              <a:solidFill>
                <a:schemeClr val="tx2">
                  <a:lumMod val="10000"/>
                </a:schemeClr>
              </a:solidFill>
            </a:rPr>
            <a:t>пов’язаних</a:t>
          </a:r>
          <a:r>
            <a:rPr lang="ru-RU" sz="1100" b="1" dirty="0">
              <a:solidFill>
                <a:schemeClr val="tx2">
                  <a:lumMod val="10000"/>
                </a:schemeClr>
              </a:solidFill>
            </a:rPr>
            <a:t> з </a:t>
          </a:r>
          <a:r>
            <a:rPr lang="ru-RU" sz="1100" b="1" dirty="0" err="1">
              <a:solidFill>
                <a:schemeClr val="tx2">
                  <a:lumMod val="10000"/>
                </a:schemeClr>
              </a:solidFill>
            </a:rPr>
            <a:t>обчисленням</a:t>
          </a:r>
          <a:r>
            <a:rPr lang="ru-RU" sz="1100" b="1" dirty="0">
              <a:solidFill>
                <a:schemeClr val="tx2">
                  <a:lumMod val="10000"/>
                </a:schemeClr>
              </a:solidFill>
            </a:rPr>
            <a:t> і </a:t>
          </a:r>
          <a:r>
            <a:rPr lang="ru-RU" sz="1100" b="1" dirty="0" err="1">
              <a:solidFill>
                <a:schemeClr val="tx2">
                  <a:lumMod val="10000"/>
                </a:schemeClr>
              </a:solidFill>
            </a:rPr>
            <a:t>сплатою</a:t>
          </a:r>
          <a:r>
            <a:rPr lang="ru-RU" sz="1100" b="1" dirty="0">
              <a:solidFill>
                <a:schemeClr val="tx2">
                  <a:lumMod val="10000"/>
                </a:schemeClr>
              </a:solidFill>
            </a:rPr>
            <a:t> </a:t>
          </a:r>
          <a:r>
            <a:rPr lang="ru-RU" sz="1100" b="1" dirty="0" err="1">
              <a:solidFill>
                <a:schemeClr val="tx2">
                  <a:lumMod val="10000"/>
                </a:schemeClr>
              </a:solidFill>
            </a:rPr>
            <a:t>податків</a:t>
          </a:r>
          <a:r>
            <a:rPr lang="ru-RU" sz="1100" b="1" dirty="0">
              <a:solidFill>
                <a:schemeClr val="tx2">
                  <a:lumMod val="10000"/>
                </a:schemeClr>
              </a:solidFill>
            </a:rPr>
            <a:t>, </a:t>
          </a:r>
          <a:r>
            <a:rPr lang="ru-RU" sz="1100" b="1" dirty="0" err="1">
              <a:solidFill>
                <a:schemeClr val="tx2">
                  <a:lumMod val="10000"/>
                </a:schemeClr>
              </a:solidFill>
            </a:rPr>
            <a:t>зборів</a:t>
          </a:r>
          <a:r>
            <a:rPr lang="ru-RU" sz="1100" b="1" dirty="0">
              <a:solidFill>
                <a:schemeClr val="tx2">
                  <a:lumMod val="10000"/>
                </a:schemeClr>
              </a:solidFill>
            </a:rPr>
            <a:t>, </a:t>
          </a:r>
          <a:r>
            <a:rPr lang="ru-RU" sz="1100" b="1" dirty="0" err="1">
              <a:solidFill>
                <a:schemeClr val="tx2">
                  <a:lumMod val="10000"/>
                </a:schemeClr>
              </a:solidFill>
            </a:rPr>
            <a:t>платежів</a:t>
          </a:r>
          <a:r>
            <a:rPr lang="ru-RU" sz="1100" b="1" dirty="0">
              <a:solidFill>
                <a:schemeClr val="tx2">
                  <a:lumMod val="10000"/>
                </a:schemeClr>
              </a:solidFill>
            </a:rPr>
            <a:t>), </a:t>
          </a:r>
          <a:r>
            <a:rPr lang="ru-RU" sz="1100" b="1" dirty="0" err="1">
              <a:solidFill>
                <a:schemeClr val="tx2">
                  <a:lumMod val="10000"/>
                </a:schemeClr>
              </a:solidFill>
            </a:rPr>
            <a:t>своєчасність</a:t>
          </a:r>
          <a:r>
            <a:rPr lang="ru-RU" sz="1100" b="1" dirty="0">
              <a:solidFill>
                <a:schemeClr val="tx2">
                  <a:lumMod val="10000"/>
                </a:schemeClr>
              </a:solidFill>
            </a:rPr>
            <a:t>, </a:t>
          </a:r>
          <a:r>
            <a:rPr lang="ru-RU" sz="1100" b="1" dirty="0" err="1">
              <a:solidFill>
                <a:schemeClr val="tx2">
                  <a:lumMod val="10000"/>
                </a:schemeClr>
              </a:solidFill>
            </a:rPr>
            <a:t>достовірність</a:t>
          </a:r>
          <a:r>
            <a:rPr lang="ru-RU" sz="1100" b="1" dirty="0">
              <a:solidFill>
                <a:schemeClr val="tx2">
                  <a:lumMod val="10000"/>
                </a:schemeClr>
              </a:solidFill>
            </a:rPr>
            <a:t>, </a:t>
          </a:r>
          <a:r>
            <a:rPr lang="ru-RU" sz="1100" b="1" dirty="0" err="1">
              <a:solidFill>
                <a:schemeClr val="tx2">
                  <a:lumMod val="10000"/>
                </a:schemeClr>
              </a:solidFill>
            </a:rPr>
            <a:t>повноту</a:t>
          </a:r>
          <a:r>
            <a:rPr lang="ru-RU" sz="1100" b="1" dirty="0">
              <a:solidFill>
                <a:schemeClr val="tx2">
                  <a:lumMod val="10000"/>
                </a:schemeClr>
              </a:solidFill>
            </a:rPr>
            <a:t> </a:t>
          </a:r>
          <a:r>
            <a:rPr lang="ru-RU" sz="1100" b="1" dirty="0" err="1">
              <a:solidFill>
                <a:schemeClr val="tx2">
                  <a:lumMod val="10000"/>
                </a:schemeClr>
              </a:solidFill>
            </a:rPr>
            <a:t>нарахування</a:t>
          </a:r>
          <a:r>
            <a:rPr lang="ru-RU" sz="1100" b="1" dirty="0">
              <a:solidFill>
                <a:schemeClr val="tx2">
                  <a:lumMod val="10000"/>
                </a:schemeClr>
              </a:solidFill>
            </a:rPr>
            <a:t> та </a:t>
          </a:r>
          <a:r>
            <a:rPr lang="ru-RU" sz="1100" b="1" dirty="0" err="1">
              <a:solidFill>
                <a:schemeClr val="tx2">
                  <a:lumMod val="10000"/>
                </a:schemeClr>
              </a:solidFill>
            </a:rPr>
            <a:t>сплати</a:t>
          </a:r>
          <a:r>
            <a:rPr lang="ru-RU" sz="1100" b="1" dirty="0">
              <a:solidFill>
                <a:schemeClr val="tx2">
                  <a:lumMod val="10000"/>
                </a:schemeClr>
              </a:solidFill>
            </a:rPr>
            <a:t> </a:t>
          </a:r>
          <a:r>
            <a:rPr lang="ru-RU" sz="1100" b="1" dirty="0" err="1">
              <a:solidFill>
                <a:schemeClr val="tx2">
                  <a:lumMod val="10000"/>
                </a:schemeClr>
              </a:solidFill>
            </a:rPr>
            <a:t>податків</a:t>
          </a:r>
          <a:r>
            <a:rPr lang="ru-RU" sz="1100" b="1" dirty="0">
              <a:solidFill>
                <a:schemeClr val="tx2">
                  <a:lumMod val="10000"/>
                </a:schemeClr>
              </a:solidFill>
            </a:rPr>
            <a:t>, </a:t>
          </a:r>
          <a:r>
            <a:rPr lang="ru-RU" sz="1100" b="1" dirty="0" err="1">
              <a:solidFill>
                <a:schemeClr val="tx2">
                  <a:lumMod val="10000"/>
                </a:schemeClr>
              </a:solidFill>
            </a:rPr>
            <a:t>зборів</a:t>
          </a:r>
          <a:r>
            <a:rPr lang="ru-RU" sz="1100" b="1" dirty="0">
              <a:solidFill>
                <a:schemeClr val="tx2">
                  <a:lumMod val="10000"/>
                </a:schemeClr>
              </a:solidFill>
            </a:rPr>
            <a:t>, </a:t>
          </a:r>
          <a:r>
            <a:rPr lang="ru-RU" sz="1100" b="1" dirty="0" err="1">
              <a:solidFill>
                <a:schemeClr val="tx2">
                  <a:lumMod val="10000"/>
                </a:schemeClr>
              </a:solidFill>
            </a:rPr>
            <a:t>платежів</a:t>
          </a:r>
          <a:r>
            <a:rPr lang="ru-RU" sz="1100" b="1" dirty="0">
              <a:solidFill>
                <a:schemeClr val="tx2">
                  <a:lumMod val="10000"/>
                </a:schemeClr>
              </a:solidFill>
            </a:rPr>
            <a:t>, </a:t>
          </a:r>
          <a:r>
            <a:rPr lang="ru-RU" sz="1100" b="1" dirty="0" err="1">
              <a:solidFill>
                <a:schemeClr val="tx2">
                  <a:lumMod val="10000"/>
                </a:schemeClr>
              </a:solidFill>
            </a:rPr>
            <a:t>єдиного</a:t>
          </a:r>
          <a:r>
            <a:rPr lang="ru-RU" sz="1100" b="1" dirty="0">
              <a:solidFill>
                <a:schemeClr val="tx2">
                  <a:lumMod val="10000"/>
                </a:schemeClr>
              </a:solidFill>
            </a:rPr>
            <a:t> </a:t>
          </a:r>
          <a:r>
            <a:rPr lang="ru-RU" sz="1100" b="1" dirty="0" err="1">
              <a:solidFill>
                <a:schemeClr val="tx2">
                  <a:lumMod val="10000"/>
                </a:schemeClr>
              </a:solidFill>
            </a:rPr>
            <a:t>внеску</a:t>
          </a:r>
          <a:r>
            <a:rPr lang="ru-RU" sz="1100" b="1" dirty="0">
              <a:solidFill>
                <a:schemeClr val="tx2">
                  <a:lumMod val="10000"/>
                </a:schemeClr>
              </a:solidFill>
            </a:rPr>
            <a:t>;</a:t>
          </a:r>
        </a:p>
      </dgm:t>
    </dgm:pt>
    <dgm:pt modelId="{5A133AC3-F914-4612-9D6D-5DF55E0D421E}" type="parTrans" cxnId="{C0FEE43C-0502-4B42-8A82-0DDDAE6C401B}">
      <dgm:prSet/>
      <dgm:spPr/>
      <dgm:t>
        <a:bodyPr/>
        <a:lstStyle/>
        <a:p>
          <a:pPr algn="l"/>
          <a:endParaRPr lang="ru-RU" b="1">
            <a:solidFill>
              <a:schemeClr val="tx2">
                <a:lumMod val="10000"/>
              </a:schemeClr>
            </a:solidFill>
          </a:endParaRPr>
        </a:p>
      </dgm:t>
    </dgm:pt>
    <dgm:pt modelId="{CA3A2A8D-4DA4-4918-9C6F-96E5951208B7}" type="sibTrans" cxnId="{C0FEE43C-0502-4B42-8A82-0DDDAE6C401B}">
      <dgm:prSet/>
      <dgm:spPr/>
      <dgm:t>
        <a:bodyPr/>
        <a:lstStyle/>
        <a:p>
          <a:pPr algn="l"/>
          <a:endParaRPr lang="ru-RU" b="1">
            <a:solidFill>
              <a:schemeClr val="tx2">
                <a:lumMod val="10000"/>
              </a:schemeClr>
            </a:solidFill>
          </a:endParaRPr>
        </a:p>
      </dgm:t>
    </dgm:pt>
    <dgm:pt modelId="{9C3544EB-D742-4F08-9A93-3DBB7D3AC479}">
      <dgm:prSet custT="1"/>
      <dgm:spPr/>
      <dgm:t>
        <a:bodyPr/>
        <a:lstStyle/>
        <a:p>
          <a:pPr algn="l"/>
          <a:endParaRPr lang="ru-RU" sz="1100" b="1" dirty="0">
            <a:solidFill>
              <a:schemeClr val="tx2">
                <a:lumMod val="10000"/>
              </a:schemeClr>
            </a:solidFill>
          </a:endParaRPr>
        </a:p>
        <a:p>
          <a:pPr algn="l"/>
          <a:endParaRPr lang="ru-RU" sz="1100" b="1" dirty="0">
            <a:solidFill>
              <a:schemeClr val="tx2">
                <a:lumMod val="10000"/>
              </a:schemeClr>
            </a:solidFill>
          </a:endParaRPr>
        </a:p>
        <a:p>
          <a:pPr algn="l"/>
          <a:endParaRPr lang="ru-RU" sz="1100" b="1" dirty="0">
            <a:solidFill>
              <a:schemeClr val="tx2">
                <a:lumMod val="10000"/>
              </a:schemeClr>
            </a:solidFill>
          </a:endParaRPr>
        </a:p>
        <a:p>
          <a:pPr algn="l"/>
          <a:endParaRPr lang="ru-RU" sz="1100" b="1" dirty="0">
            <a:solidFill>
              <a:schemeClr val="tx2">
                <a:lumMod val="10000"/>
              </a:schemeClr>
            </a:solidFill>
          </a:endParaRPr>
        </a:p>
        <a:p>
          <a:pPr algn="l"/>
          <a:endParaRPr lang="ru-RU" sz="1400" b="1" dirty="0">
            <a:solidFill>
              <a:schemeClr val="tx2">
                <a:lumMod val="10000"/>
              </a:schemeClr>
            </a:solidFill>
          </a:endParaRPr>
        </a:p>
        <a:p>
          <a:pPr algn="l"/>
          <a:r>
            <a:rPr lang="ru-RU" sz="1400" b="1" dirty="0">
              <a:solidFill>
                <a:schemeClr val="tx2">
                  <a:lumMod val="10000"/>
                </a:schemeClr>
              </a:solidFill>
            </a:rPr>
            <a:t>14) </a:t>
          </a:r>
          <a:r>
            <a:rPr lang="ru-RU" sz="1400" b="1" dirty="0" err="1">
              <a:solidFill>
                <a:schemeClr val="tx2">
                  <a:lumMod val="10000"/>
                </a:schemeClr>
              </a:solidFill>
            </a:rPr>
            <a:t>застосовує</a:t>
          </a:r>
          <a:r>
            <a:rPr lang="ru-RU" sz="1400" b="1" dirty="0">
              <a:solidFill>
                <a:schemeClr val="tx2">
                  <a:lumMod val="10000"/>
                </a:schemeClr>
              </a:solidFill>
            </a:rPr>
            <a:t> до </a:t>
          </a:r>
          <a:r>
            <a:rPr lang="ru-RU" sz="1400" b="1" dirty="0" err="1">
              <a:solidFill>
                <a:schemeClr val="tx2">
                  <a:lumMod val="10000"/>
                </a:schemeClr>
              </a:solidFill>
            </a:rPr>
            <a:t>платників</a:t>
          </a:r>
          <a:r>
            <a:rPr lang="ru-RU" sz="1400" b="1" dirty="0">
              <a:solidFill>
                <a:schemeClr val="tx2">
                  <a:lumMod val="10000"/>
                </a:schemeClr>
              </a:solidFill>
            </a:rPr>
            <a:t> </a:t>
          </a:r>
          <a:r>
            <a:rPr lang="ru-RU" sz="1400" b="1" dirty="0" err="1">
              <a:solidFill>
                <a:schemeClr val="tx2">
                  <a:lumMod val="10000"/>
                </a:schemeClr>
              </a:solidFill>
            </a:rPr>
            <a:t>податків</a:t>
          </a:r>
          <a:r>
            <a:rPr lang="ru-RU" sz="1400" b="1" dirty="0">
              <a:solidFill>
                <a:schemeClr val="tx2">
                  <a:lumMod val="10000"/>
                </a:schemeClr>
              </a:solidFill>
            </a:rPr>
            <a:t> (</a:t>
          </a:r>
          <a:r>
            <a:rPr lang="ru-RU" sz="1400" b="1" dirty="0" err="1">
              <a:solidFill>
                <a:schemeClr val="tx2">
                  <a:lumMod val="10000"/>
                </a:schemeClr>
              </a:solidFill>
            </a:rPr>
            <a:t>платників</a:t>
          </a:r>
          <a:r>
            <a:rPr lang="ru-RU" sz="1400" b="1" dirty="0">
              <a:solidFill>
                <a:schemeClr val="tx2">
                  <a:lumMod val="10000"/>
                </a:schemeClr>
              </a:solidFill>
            </a:rPr>
            <a:t> </a:t>
          </a:r>
          <a:r>
            <a:rPr lang="ru-RU" sz="1400" b="1" dirty="0" err="1">
              <a:solidFill>
                <a:schemeClr val="tx2">
                  <a:lumMod val="10000"/>
                </a:schemeClr>
              </a:solidFill>
            </a:rPr>
            <a:t>єдиного</a:t>
          </a:r>
          <a:r>
            <a:rPr lang="ru-RU" sz="1400" b="1" dirty="0">
              <a:solidFill>
                <a:schemeClr val="tx2">
                  <a:lumMod val="10000"/>
                </a:schemeClr>
              </a:solidFill>
            </a:rPr>
            <a:t> </a:t>
          </a:r>
          <a:r>
            <a:rPr lang="ru-RU" sz="1400" b="1" dirty="0" err="1">
              <a:solidFill>
                <a:schemeClr val="tx2">
                  <a:lumMod val="10000"/>
                </a:schemeClr>
              </a:solidFill>
            </a:rPr>
            <a:t>внеску</a:t>
          </a:r>
          <a:r>
            <a:rPr lang="ru-RU" sz="1400" b="1" dirty="0">
              <a:solidFill>
                <a:schemeClr val="tx2">
                  <a:lumMod val="10000"/>
                </a:schemeClr>
              </a:solidFill>
            </a:rPr>
            <a:t>) </a:t>
          </a:r>
          <a:r>
            <a:rPr lang="ru-RU" sz="1400" b="1" dirty="0" err="1">
              <a:solidFill>
                <a:schemeClr val="tx2">
                  <a:lumMod val="10000"/>
                </a:schemeClr>
              </a:solidFill>
            </a:rPr>
            <a:t>передбачені</a:t>
          </a:r>
          <a:r>
            <a:rPr lang="ru-RU" sz="1400" b="1" dirty="0">
              <a:solidFill>
                <a:schemeClr val="tx2">
                  <a:lumMod val="10000"/>
                </a:schemeClr>
              </a:solidFill>
            </a:rPr>
            <a:t> законом </a:t>
          </a:r>
          <a:r>
            <a:rPr lang="ru-RU" sz="1400" b="1" dirty="0" err="1">
              <a:solidFill>
                <a:schemeClr val="tx2">
                  <a:lumMod val="10000"/>
                </a:schemeClr>
              </a:solidFill>
            </a:rPr>
            <a:t>фінансові</a:t>
          </a:r>
          <a:r>
            <a:rPr lang="ru-RU" sz="1400" b="1" dirty="0">
              <a:solidFill>
                <a:schemeClr val="tx2">
                  <a:lumMod val="10000"/>
                </a:schemeClr>
              </a:solidFill>
            </a:rPr>
            <a:t> (</a:t>
          </a:r>
          <a:r>
            <a:rPr lang="ru-RU" sz="1400" b="1" dirty="0" err="1">
              <a:solidFill>
                <a:schemeClr val="tx2">
                  <a:lumMod val="10000"/>
                </a:schemeClr>
              </a:solidFill>
            </a:rPr>
            <a:t>штрафні</a:t>
          </a:r>
          <a:r>
            <a:rPr lang="ru-RU" sz="1400" b="1" dirty="0">
              <a:solidFill>
                <a:schemeClr val="tx2">
                  <a:lumMod val="10000"/>
                </a:schemeClr>
              </a:solidFill>
            </a:rPr>
            <a:t>) </a:t>
          </a:r>
          <a:r>
            <a:rPr lang="ru-RU" sz="1400" b="1" dirty="0" err="1">
              <a:solidFill>
                <a:schemeClr val="tx2">
                  <a:lumMod val="10000"/>
                </a:schemeClr>
              </a:solidFill>
            </a:rPr>
            <a:t>санкції</a:t>
          </a:r>
          <a:r>
            <a:rPr lang="ru-RU" sz="1400" b="1" dirty="0">
              <a:solidFill>
                <a:schemeClr val="tx2">
                  <a:lumMod val="10000"/>
                </a:schemeClr>
              </a:solidFill>
            </a:rPr>
            <a:t> (</a:t>
          </a:r>
          <a:r>
            <a:rPr lang="ru-RU" sz="1400" b="1" dirty="0" err="1">
              <a:solidFill>
                <a:schemeClr val="tx2">
                  <a:lumMod val="10000"/>
                </a:schemeClr>
              </a:solidFill>
            </a:rPr>
            <a:t>штрафи</a:t>
          </a:r>
          <a:r>
            <a:rPr lang="ru-RU" sz="1400" b="1" dirty="0">
              <a:solidFill>
                <a:schemeClr val="tx2">
                  <a:lumMod val="10000"/>
                </a:schemeClr>
              </a:solidFill>
            </a:rPr>
            <a:t>) за </a:t>
          </a:r>
          <a:r>
            <a:rPr lang="ru-RU" sz="1400" b="1" dirty="0" err="1">
              <a:solidFill>
                <a:schemeClr val="tx2">
                  <a:lumMod val="10000"/>
                </a:schemeClr>
              </a:solidFill>
            </a:rPr>
            <a:t>порушення</a:t>
          </a:r>
          <a:r>
            <a:rPr lang="ru-RU" sz="1400" b="1" dirty="0">
              <a:solidFill>
                <a:schemeClr val="tx2">
                  <a:lumMod val="10000"/>
                </a:schemeClr>
              </a:solidFill>
            </a:rPr>
            <a:t> </a:t>
          </a:r>
          <a:r>
            <a:rPr lang="ru-RU" sz="1400" b="1" dirty="0" err="1">
              <a:solidFill>
                <a:schemeClr val="tx2">
                  <a:lumMod val="10000"/>
                </a:schemeClr>
              </a:solidFill>
            </a:rPr>
            <a:t>вимог</a:t>
          </a:r>
          <a:r>
            <a:rPr lang="ru-RU" sz="1400" b="1" dirty="0">
              <a:solidFill>
                <a:schemeClr val="tx2">
                  <a:lumMod val="10000"/>
                </a:schemeClr>
              </a:solidFill>
            </a:rPr>
            <a:t> </a:t>
          </a:r>
          <a:r>
            <a:rPr lang="ru-RU" sz="1400" b="1" dirty="0" err="1">
              <a:solidFill>
                <a:schemeClr val="tx2">
                  <a:lumMod val="10000"/>
                </a:schemeClr>
              </a:solidFill>
            </a:rPr>
            <a:t>податкового</a:t>
          </a:r>
          <a:r>
            <a:rPr lang="ru-RU" sz="1400" b="1" dirty="0">
              <a:solidFill>
                <a:schemeClr val="tx2">
                  <a:lumMod val="10000"/>
                </a:schemeClr>
              </a:solidFill>
            </a:rPr>
            <a:t> </a:t>
          </a:r>
          <a:r>
            <a:rPr lang="ru-RU" sz="1400" b="1" dirty="0" err="1">
              <a:solidFill>
                <a:schemeClr val="tx2">
                  <a:lumMod val="10000"/>
                </a:schemeClr>
              </a:solidFill>
            </a:rPr>
            <a:t>законодавства</a:t>
          </a:r>
          <a:r>
            <a:rPr lang="ru-RU" sz="1400" b="1" dirty="0">
              <a:solidFill>
                <a:schemeClr val="tx2">
                  <a:lumMod val="10000"/>
                </a:schemeClr>
              </a:solidFill>
            </a:rPr>
            <a:t> </a:t>
          </a:r>
          <a:r>
            <a:rPr lang="ru-RU" sz="1400" b="1" dirty="0" err="1">
              <a:solidFill>
                <a:schemeClr val="tx2">
                  <a:lumMod val="10000"/>
                </a:schemeClr>
              </a:solidFill>
            </a:rPr>
            <a:t>чи</a:t>
          </a:r>
          <a:r>
            <a:rPr lang="ru-RU" sz="1400" b="1" dirty="0">
              <a:solidFill>
                <a:schemeClr val="tx2">
                  <a:lumMod val="10000"/>
                </a:schemeClr>
              </a:solidFill>
            </a:rPr>
            <a:t> </a:t>
          </a:r>
          <a:r>
            <a:rPr lang="ru-RU" sz="1400" b="1" dirty="0" err="1">
              <a:solidFill>
                <a:schemeClr val="tx2">
                  <a:lumMod val="10000"/>
                </a:schemeClr>
              </a:solidFill>
            </a:rPr>
            <a:t>законодавства</a:t>
          </a:r>
          <a:r>
            <a:rPr lang="ru-RU" sz="1400" b="1" dirty="0">
              <a:solidFill>
                <a:schemeClr val="tx2">
                  <a:lumMod val="10000"/>
                </a:schemeClr>
              </a:solidFill>
            </a:rPr>
            <a:t> з </a:t>
          </a:r>
          <a:r>
            <a:rPr lang="ru-RU" sz="1400" b="1" dirty="0" err="1">
              <a:solidFill>
                <a:schemeClr val="tx2">
                  <a:lumMod val="10000"/>
                </a:schemeClr>
              </a:solidFill>
            </a:rPr>
            <a:t>інших</a:t>
          </a:r>
          <a:r>
            <a:rPr lang="ru-RU" sz="1400" b="1" dirty="0">
              <a:solidFill>
                <a:schemeClr val="tx2">
                  <a:lumMod val="10000"/>
                </a:schemeClr>
              </a:solidFill>
            </a:rPr>
            <a:t> </a:t>
          </a:r>
          <a:r>
            <a:rPr lang="ru-RU" sz="1400" b="1" dirty="0" err="1">
              <a:solidFill>
                <a:schemeClr val="tx2">
                  <a:lumMod val="10000"/>
                </a:schemeClr>
              </a:solidFill>
            </a:rPr>
            <a:t>питань</a:t>
          </a:r>
          <a:r>
            <a:rPr lang="ru-RU" sz="1400" b="1" dirty="0">
              <a:solidFill>
                <a:schemeClr val="tx2">
                  <a:lumMod val="10000"/>
                </a:schemeClr>
              </a:solidFill>
            </a:rPr>
            <a:t>, контроль за </a:t>
          </a:r>
          <a:r>
            <a:rPr lang="ru-RU" sz="1400" b="1" dirty="0" err="1">
              <a:solidFill>
                <a:schemeClr val="tx2">
                  <a:lumMod val="10000"/>
                </a:schemeClr>
              </a:solidFill>
            </a:rPr>
            <a:t>дотриманням</a:t>
          </a:r>
          <a:r>
            <a:rPr lang="ru-RU" sz="1400" b="1" dirty="0">
              <a:solidFill>
                <a:schemeClr val="tx2">
                  <a:lumMod val="10000"/>
                </a:schemeClr>
              </a:solidFill>
            </a:rPr>
            <a:t> </a:t>
          </a:r>
          <a:r>
            <a:rPr lang="ru-RU" sz="1400" b="1" dirty="0" err="1">
              <a:solidFill>
                <a:schemeClr val="tx2">
                  <a:lumMod val="10000"/>
                </a:schemeClr>
              </a:solidFill>
            </a:rPr>
            <a:t>якого</a:t>
          </a:r>
          <a:r>
            <a:rPr lang="ru-RU" sz="1400" b="1" dirty="0">
              <a:solidFill>
                <a:schemeClr val="tx2">
                  <a:lumMod val="10000"/>
                </a:schemeClr>
              </a:solidFill>
            </a:rPr>
            <a:t> </a:t>
          </a:r>
          <a:r>
            <a:rPr lang="ru-RU" sz="1400" b="1" dirty="0" err="1">
              <a:solidFill>
                <a:schemeClr val="tx2">
                  <a:lumMod val="10000"/>
                </a:schemeClr>
              </a:solidFill>
            </a:rPr>
            <a:t>покладено</a:t>
          </a:r>
          <a:r>
            <a:rPr lang="ru-RU" sz="1400" b="1" dirty="0">
              <a:solidFill>
                <a:schemeClr val="tx2">
                  <a:lumMod val="10000"/>
                </a:schemeClr>
              </a:solidFill>
            </a:rPr>
            <a:t> на ДПС;</a:t>
          </a:r>
        </a:p>
      </dgm:t>
    </dgm:pt>
    <dgm:pt modelId="{24C4B6A0-F9CB-469C-AA2D-85B1523D6060}" type="parTrans" cxnId="{676E56E5-60EE-4BAB-9677-CD409E42C7A5}">
      <dgm:prSet/>
      <dgm:spPr/>
      <dgm:t>
        <a:bodyPr/>
        <a:lstStyle/>
        <a:p>
          <a:pPr algn="l"/>
          <a:endParaRPr lang="ru-RU" b="1">
            <a:solidFill>
              <a:schemeClr val="tx2">
                <a:lumMod val="10000"/>
              </a:schemeClr>
            </a:solidFill>
          </a:endParaRPr>
        </a:p>
      </dgm:t>
    </dgm:pt>
    <dgm:pt modelId="{DA15C809-E2C1-4345-B188-E6451038F5F2}" type="sibTrans" cxnId="{676E56E5-60EE-4BAB-9677-CD409E42C7A5}">
      <dgm:prSet/>
      <dgm:spPr/>
      <dgm:t>
        <a:bodyPr/>
        <a:lstStyle/>
        <a:p>
          <a:pPr algn="l"/>
          <a:endParaRPr lang="ru-RU" b="1">
            <a:solidFill>
              <a:schemeClr val="tx2">
                <a:lumMod val="10000"/>
              </a:schemeClr>
            </a:solidFill>
          </a:endParaRPr>
        </a:p>
      </dgm:t>
    </dgm:pt>
    <dgm:pt modelId="{B367F2B5-2B11-452F-8C2D-E825B7BA0D3F}">
      <dgm:prSet/>
      <dgm:spPr/>
      <dgm:t>
        <a:bodyPr/>
        <a:lstStyle/>
        <a:p>
          <a:endParaRPr lang="ru-RU"/>
        </a:p>
      </dgm:t>
    </dgm:pt>
    <dgm:pt modelId="{3EF0EE38-3C1D-4810-982C-0824C1F1890C}" type="parTrans" cxnId="{2DA18A70-E34A-41F5-A9E5-7015C40D47E2}">
      <dgm:prSet/>
      <dgm:spPr/>
      <dgm:t>
        <a:bodyPr/>
        <a:lstStyle/>
        <a:p>
          <a:pPr algn="l"/>
          <a:endParaRPr lang="ru-RU" b="1">
            <a:solidFill>
              <a:schemeClr val="tx2">
                <a:lumMod val="10000"/>
              </a:schemeClr>
            </a:solidFill>
          </a:endParaRPr>
        </a:p>
      </dgm:t>
    </dgm:pt>
    <dgm:pt modelId="{6E9A63F3-3FBA-40F2-A5A8-959AAD37211E}" type="sibTrans" cxnId="{2DA18A70-E34A-41F5-A9E5-7015C40D47E2}">
      <dgm:prSet/>
      <dgm:spPr/>
      <dgm:t>
        <a:bodyPr/>
        <a:lstStyle/>
        <a:p>
          <a:pPr algn="l"/>
          <a:endParaRPr lang="ru-RU" b="1">
            <a:solidFill>
              <a:schemeClr val="tx2">
                <a:lumMod val="10000"/>
              </a:schemeClr>
            </a:solidFill>
          </a:endParaRPr>
        </a:p>
      </dgm:t>
    </dgm:pt>
    <dgm:pt modelId="{8E9633A4-71ED-4843-93C2-489106AA987D}" type="pres">
      <dgm:prSet presAssocID="{58DD3132-122B-47F4-A15D-6DCA6FBA3A4F}" presName="composite" presStyleCnt="0">
        <dgm:presLayoutVars>
          <dgm:chMax val="5"/>
          <dgm:dir/>
          <dgm:resizeHandles val="exact"/>
        </dgm:presLayoutVars>
      </dgm:prSet>
      <dgm:spPr/>
      <dgm:t>
        <a:bodyPr/>
        <a:lstStyle/>
        <a:p>
          <a:endParaRPr lang="ru-RU"/>
        </a:p>
      </dgm:t>
    </dgm:pt>
    <dgm:pt modelId="{6BAB1DAB-517F-418C-AFDA-03ECCE452033}" type="pres">
      <dgm:prSet presAssocID="{D61A1429-F68F-4CDD-B1B1-B69B85033077}" presName="circle1" presStyleLbl="lnNode1" presStyleIdx="0" presStyleCnt="5"/>
      <dgm:spPr/>
    </dgm:pt>
    <dgm:pt modelId="{EFA99B88-17A0-48CA-BC7B-0D26B9F13813}" type="pres">
      <dgm:prSet presAssocID="{D61A1429-F68F-4CDD-B1B1-B69B85033077}" presName="text1" presStyleLbl="revTx" presStyleIdx="0" presStyleCnt="5" custScaleX="246257">
        <dgm:presLayoutVars>
          <dgm:bulletEnabled val="1"/>
        </dgm:presLayoutVars>
      </dgm:prSet>
      <dgm:spPr/>
      <dgm:t>
        <a:bodyPr/>
        <a:lstStyle/>
        <a:p>
          <a:endParaRPr lang="ru-RU"/>
        </a:p>
      </dgm:t>
    </dgm:pt>
    <dgm:pt modelId="{6B3DCBEC-A2A8-40ED-A281-BE9B3DD78E95}" type="pres">
      <dgm:prSet presAssocID="{D61A1429-F68F-4CDD-B1B1-B69B85033077}" presName="line1" presStyleLbl="callout" presStyleIdx="0" presStyleCnt="10"/>
      <dgm:spPr/>
    </dgm:pt>
    <dgm:pt modelId="{B9F05154-BA4D-40A3-BB7D-22E73E38B399}" type="pres">
      <dgm:prSet presAssocID="{D61A1429-F68F-4CDD-B1B1-B69B85033077}" presName="d1" presStyleLbl="callout" presStyleIdx="1" presStyleCnt="10"/>
      <dgm:spPr/>
    </dgm:pt>
    <dgm:pt modelId="{0EB22C94-F753-41FE-BCEE-38DF830BB586}" type="pres">
      <dgm:prSet presAssocID="{ADD29F27-FD79-42E8-89E9-7DB88670D0CE}" presName="circle2" presStyleLbl="lnNode1" presStyleIdx="1" presStyleCnt="5"/>
      <dgm:spPr/>
    </dgm:pt>
    <dgm:pt modelId="{7308AC9D-30DA-4557-80FE-E411B162788E}" type="pres">
      <dgm:prSet presAssocID="{ADD29F27-FD79-42E8-89E9-7DB88670D0CE}" presName="text2" presStyleLbl="revTx" presStyleIdx="1" presStyleCnt="5" custScaleX="209422">
        <dgm:presLayoutVars>
          <dgm:bulletEnabled val="1"/>
        </dgm:presLayoutVars>
      </dgm:prSet>
      <dgm:spPr/>
      <dgm:t>
        <a:bodyPr/>
        <a:lstStyle/>
        <a:p>
          <a:endParaRPr lang="ru-RU"/>
        </a:p>
      </dgm:t>
    </dgm:pt>
    <dgm:pt modelId="{F47E65C0-A2AB-43A6-89B3-B1B7D48F469F}" type="pres">
      <dgm:prSet presAssocID="{ADD29F27-FD79-42E8-89E9-7DB88670D0CE}" presName="line2" presStyleLbl="callout" presStyleIdx="2" presStyleCnt="10"/>
      <dgm:spPr/>
    </dgm:pt>
    <dgm:pt modelId="{3D80FC13-9527-4B28-BF40-24A478A77B2C}" type="pres">
      <dgm:prSet presAssocID="{ADD29F27-FD79-42E8-89E9-7DB88670D0CE}" presName="d2" presStyleLbl="callout" presStyleIdx="3" presStyleCnt="10"/>
      <dgm:spPr/>
    </dgm:pt>
    <dgm:pt modelId="{3D9ECFCA-038B-4846-8851-B982AD18501D}" type="pres">
      <dgm:prSet presAssocID="{7BB21C16-1979-438C-BAB6-5474156581AD}" presName="circle3" presStyleLbl="lnNode1" presStyleIdx="2" presStyleCnt="5" custLinFactNeighborX="-2326" custLinFactNeighborY="-2326"/>
      <dgm:spPr/>
    </dgm:pt>
    <dgm:pt modelId="{C151E8D3-D698-455D-B65D-D1006D7CF23F}" type="pres">
      <dgm:prSet presAssocID="{7BB21C16-1979-438C-BAB6-5474156581AD}" presName="text3" presStyleLbl="revTx" presStyleIdx="2" presStyleCnt="5" custScaleX="229362">
        <dgm:presLayoutVars>
          <dgm:bulletEnabled val="1"/>
        </dgm:presLayoutVars>
      </dgm:prSet>
      <dgm:spPr/>
      <dgm:t>
        <a:bodyPr/>
        <a:lstStyle/>
        <a:p>
          <a:endParaRPr lang="ru-RU"/>
        </a:p>
      </dgm:t>
    </dgm:pt>
    <dgm:pt modelId="{0E98C4A3-EC42-44E1-A82D-20DFAC023BDE}" type="pres">
      <dgm:prSet presAssocID="{7BB21C16-1979-438C-BAB6-5474156581AD}" presName="line3" presStyleLbl="callout" presStyleIdx="4" presStyleCnt="10"/>
      <dgm:spPr/>
    </dgm:pt>
    <dgm:pt modelId="{FD3C68F2-6B99-48B0-B274-D8B080036EB1}" type="pres">
      <dgm:prSet presAssocID="{7BB21C16-1979-438C-BAB6-5474156581AD}" presName="d3" presStyleLbl="callout" presStyleIdx="5" presStyleCnt="10"/>
      <dgm:spPr/>
    </dgm:pt>
    <dgm:pt modelId="{EA4952E8-38AC-4B9C-B164-BE4CBA9940DE}" type="pres">
      <dgm:prSet presAssocID="{9EDA3F90-15F3-4201-99A4-9012BF895429}" presName="circle4" presStyleLbl="lnNode1" presStyleIdx="3" presStyleCnt="5"/>
      <dgm:spPr/>
    </dgm:pt>
    <dgm:pt modelId="{E8B70595-D639-4877-A49D-0D22240E869E}" type="pres">
      <dgm:prSet presAssocID="{9EDA3F90-15F3-4201-99A4-9012BF895429}" presName="text4" presStyleLbl="revTx" presStyleIdx="3" presStyleCnt="5" custScaleX="220348" custLinFactNeighborX="9677" custLinFactNeighborY="10848">
        <dgm:presLayoutVars>
          <dgm:bulletEnabled val="1"/>
        </dgm:presLayoutVars>
      </dgm:prSet>
      <dgm:spPr/>
      <dgm:t>
        <a:bodyPr/>
        <a:lstStyle/>
        <a:p>
          <a:endParaRPr lang="ru-RU"/>
        </a:p>
      </dgm:t>
    </dgm:pt>
    <dgm:pt modelId="{94A0DFB1-99C4-49A6-A295-223707494C8D}" type="pres">
      <dgm:prSet presAssocID="{9EDA3F90-15F3-4201-99A4-9012BF895429}" presName="line4" presStyleLbl="callout" presStyleIdx="6" presStyleCnt="10"/>
      <dgm:spPr/>
    </dgm:pt>
    <dgm:pt modelId="{2D54B360-903F-431A-B4F1-1633284DD22A}" type="pres">
      <dgm:prSet presAssocID="{9EDA3F90-15F3-4201-99A4-9012BF895429}" presName="d4" presStyleLbl="callout" presStyleIdx="7" presStyleCnt="10"/>
      <dgm:spPr/>
    </dgm:pt>
    <dgm:pt modelId="{E63CB46D-37BE-4BA4-AF66-BEE467EFBFCD}" type="pres">
      <dgm:prSet presAssocID="{9C3544EB-D742-4F08-9A93-3DBB7D3AC479}" presName="circle5" presStyleLbl="lnNode1" presStyleIdx="4" presStyleCnt="5" custLinFactNeighborX="-16393" custLinFactNeighborY="2000"/>
      <dgm:spPr/>
    </dgm:pt>
    <dgm:pt modelId="{6D43CDAD-3D4F-43E8-93B9-71B499507396}" type="pres">
      <dgm:prSet presAssocID="{9C3544EB-D742-4F08-9A93-3DBB7D3AC479}" presName="text5" presStyleLbl="revTx" presStyleIdx="4" presStyleCnt="5" custScaleX="213115" custScaleY="205264">
        <dgm:presLayoutVars>
          <dgm:bulletEnabled val="1"/>
        </dgm:presLayoutVars>
      </dgm:prSet>
      <dgm:spPr/>
      <dgm:t>
        <a:bodyPr/>
        <a:lstStyle/>
        <a:p>
          <a:endParaRPr lang="ru-RU"/>
        </a:p>
      </dgm:t>
    </dgm:pt>
    <dgm:pt modelId="{E74C1866-1411-4A5B-AE30-A1CD3F2D3F7D}" type="pres">
      <dgm:prSet presAssocID="{9C3544EB-D742-4F08-9A93-3DBB7D3AC479}" presName="line5" presStyleLbl="callout" presStyleIdx="8" presStyleCnt="10"/>
      <dgm:spPr/>
    </dgm:pt>
    <dgm:pt modelId="{1813D1C1-D062-4459-A49F-9BBBB7FE4E89}" type="pres">
      <dgm:prSet presAssocID="{9C3544EB-D742-4F08-9A93-3DBB7D3AC479}" presName="d5" presStyleLbl="callout" presStyleIdx="9" presStyleCnt="10"/>
      <dgm:spPr/>
    </dgm:pt>
  </dgm:ptLst>
  <dgm:cxnLst>
    <dgm:cxn modelId="{E27868CF-BFF5-4348-BD87-E45A64372275}" type="presOf" srcId="{58DD3132-122B-47F4-A15D-6DCA6FBA3A4F}" destId="{8E9633A4-71ED-4843-93C2-489106AA987D}" srcOrd="0" destOrd="0" presId="urn:microsoft.com/office/officeart/2005/8/layout/target1"/>
    <dgm:cxn modelId="{BA5742F5-1604-4DD4-B622-62F0803FC0E0}" srcId="{58DD3132-122B-47F4-A15D-6DCA6FBA3A4F}" destId="{D61A1429-F68F-4CDD-B1B1-B69B85033077}" srcOrd="0" destOrd="0" parTransId="{7A620A28-0D38-49F4-BC56-554D559EFAE5}" sibTransId="{D2D59FF7-5BCA-4DAE-A20B-0663F7E9BB3F}"/>
    <dgm:cxn modelId="{12CC7CE4-1A1C-47C3-B988-E6D746DBFB70}" type="presOf" srcId="{9C3544EB-D742-4F08-9A93-3DBB7D3AC479}" destId="{6D43CDAD-3D4F-43E8-93B9-71B499507396}" srcOrd="0" destOrd="0" presId="urn:microsoft.com/office/officeart/2005/8/layout/target1"/>
    <dgm:cxn modelId="{1CADEABC-1AFB-4BC1-908C-76587B27F0ED}" srcId="{58DD3132-122B-47F4-A15D-6DCA6FBA3A4F}" destId="{7BB21C16-1979-438C-BAB6-5474156581AD}" srcOrd="2" destOrd="0" parTransId="{A546364A-6A8F-4677-AA29-8EDAB94C4222}" sibTransId="{30A0B2FB-9993-40D1-9A1C-FDBB2FDA490B}"/>
    <dgm:cxn modelId="{676E56E5-60EE-4BAB-9677-CD409E42C7A5}" srcId="{58DD3132-122B-47F4-A15D-6DCA6FBA3A4F}" destId="{9C3544EB-D742-4F08-9A93-3DBB7D3AC479}" srcOrd="4" destOrd="0" parTransId="{24C4B6A0-F9CB-469C-AA2D-85B1523D6060}" sibTransId="{DA15C809-E2C1-4345-B188-E6451038F5F2}"/>
    <dgm:cxn modelId="{D9D45404-6369-40B2-B12D-B34054CDD84C}" type="presOf" srcId="{ADD29F27-FD79-42E8-89E9-7DB88670D0CE}" destId="{7308AC9D-30DA-4557-80FE-E411B162788E}" srcOrd="0" destOrd="0" presId="urn:microsoft.com/office/officeart/2005/8/layout/target1"/>
    <dgm:cxn modelId="{C0FEE43C-0502-4B42-8A82-0DDDAE6C401B}" srcId="{58DD3132-122B-47F4-A15D-6DCA6FBA3A4F}" destId="{9EDA3F90-15F3-4201-99A4-9012BF895429}" srcOrd="3" destOrd="0" parTransId="{5A133AC3-F914-4612-9D6D-5DF55E0D421E}" sibTransId="{CA3A2A8D-4DA4-4918-9C6F-96E5951208B7}"/>
    <dgm:cxn modelId="{A1515606-F4A4-42C4-BC93-2C5DAD6DBA32}" type="presOf" srcId="{D61A1429-F68F-4CDD-B1B1-B69B85033077}" destId="{EFA99B88-17A0-48CA-BC7B-0D26B9F13813}" srcOrd="0" destOrd="0" presId="urn:microsoft.com/office/officeart/2005/8/layout/target1"/>
    <dgm:cxn modelId="{2DA18A70-E34A-41F5-A9E5-7015C40D47E2}" srcId="{58DD3132-122B-47F4-A15D-6DCA6FBA3A4F}" destId="{B367F2B5-2B11-452F-8C2D-E825B7BA0D3F}" srcOrd="5" destOrd="0" parTransId="{3EF0EE38-3C1D-4810-982C-0824C1F1890C}" sibTransId="{6E9A63F3-3FBA-40F2-A5A8-959AAD37211E}"/>
    <dgm:cxn modelId="{9CBF3A21-F006-4200-9AD7-A77EC45CCDFC}" type="presOf" srcId="{7BB21C16-1979-438C-BAB6-5474156581AD}" destId="{C151E8D3-D698-455D-B65D-D1006D7CF23F}" srcOrd="0" destOrd="0" presId="urn:microsoft.com/office/officeart/2005/8/layout/target1"/>
    <dgm:cxn modelId="{6C23DA23-A2D8-479D-B4C0-A862D5B1D42C}" type="presOf" srcId="{9EDA3F90-15F3-4201-99A4-9012BF895429}" destId="{E8B70595-D639-4877-A49D-0D22240E869E}" srcOrd="0" destOrd="0" presId="urn:microsoft.com/office/officeart/2005/8/layout/target1"/>
    <dgm:cxn modelId="{6B698EF2-85FD-41CA-89C7-722E4DAED190}" srcId="{58DD3132-122B-47F4-A15D-6DCA6FBA3A4F}" destId="{ADD29F27-FD79-42E8-89E9-7DB88670D0CE}" srcOrd="1" destOrd="0" parTransId="{4C25E09E-7756-4F9C-9BB3-FB1E2F63BAC9}" sibTransId="{1C105ACE-6EE9-4B47-8FDF-DB0FF0CB81C3}"/>
    <dgm:cxn modelId="{A691F4D7-FA6E-4DF1-A807-62BE2BA2B0F8}" type="presParOf" srcId="{8E9633A4-71ED-4843-93C2-489106AA987D}" destId="{6BAB1DAB-517F-418C-AFDA-03ECCE452033}" srcOrd="0" destOrd="0" presId="urn:microsoft.com/office/officeart/2005/8/layout/target1"/>
    <dgm:cxn modelId="{F66860A1-6F0E-4906-87EA-CDC929A20210}" type="presParOf" srcId="{8E9633A4-71ED-4843-93C2-489106AA987D}" destId="{EFA99B88-17A0-48CA-BC7B-0D26B9F13813}" srcOrd="1" destOrd="0" presId="urn:microsoft.com/office/officeart/2005/8/layout/target1"/>
    <dgm:cxn modelId="{9F07AE84-EA32-45C9-BDD2-74CCB2539146}" type="presParOf" srcId="{8E9633A4-71ED-4843-93C2-489106AA987D}" destId="{6B3DCBEC-A2A8-40ED-A281-BE9B3DD78E95}" srcOrd="2" destOrd="0" presId="urn:microsoft.com/office/officeart/2005/8/layout/target1"/>
    <dgm:cxn modelId="{8E06308F-39B4-4524-B196-7694EAA30BF8}" type="presParOf" srcId="{8E9633A4-71ED-4843-93C2-489106AA987D}" destId="{B9F05154-BA4D-40A3-BB7D-22E73E38B399}" srcOrd="3" destOrd="0" presId="urn:microsoft.com/office/officeart/2005/8/layout/target1"/>
    <dgm:cxn modelId="{F20D4452-25AC-497E-82EE-280144DCFF74}" type="presParOf" srcId="{8E9633A4-71ED-4843-93C2-489106AA987D}" destId="{0EB22C94-F753-41FE-BCEE-38DF830BB586}" srcOrd="4" destOrd="0" presId="urn:microsoft.com/office/officeart/2005/8/layout/target1"/>
    <dgm:cxn modelId="{B0043E8B-802F-4C9D-948F-282BEDAD63D6}" type="presParOf" srcId="{8E9633A4-71ED-4843-93C2-489106AA987D}" destId="{7308AC9D-30DA-4557-80FE-E411B162788E}" srcOrd="5" destOrd="0" presId="urn:microsoft.com/office/officeart/2005/8/layout/target1"/>
    <dgm:cxn modelId="{69449BE0-C7C3-4020-8E97-A8F38B824605}" type="presParOf" srcId="{8E9633A4-71ED-4843-93C2-489106AA987D}" destId="{F47E65C0-A2AB-43A6-89B3-B1B7D48F469F}" srcOrd="6" destOrd="0" presId="urn:microsoft.com/office/officeart/2005/8/layout/target1"/>
    <dgm:cxn modelId="{732DAE74-466A-4D78-BDEB-F198494F26F5}" type="presParOf" srcId="{8E9633A4-71ED-4843-93C2-489106AA987D}" destId="{3D80FC13-9527-4B28-BF40-24A478A77B2C}" srcOrd="7" destOrd="0" presId="urn:microsoft.com/office/officeart/2005/8/layout/target1"/>
    <dgm:cxn modelId="{8CB4DC9E-37B6-4A52-9D71-9A82C427223E}" type="presParOf" srcId="{8E9633A4-71ED-4843-93C2-489106AA987D}" destId="{3D9ECFCA-038B-4846-8851-B982AD18501D}" srcOrd="8" destOrd="0" presId="urn:microsoft.com/office/officeart/2005/8/layout/target1"/>
    <dgm:cxn modelId="{5EBB704E-544B-4E20-8953-A058ABF1C4CA}" type="presParOf" srcId="{8E9633A4-71ED-4843-93C2-489106AA987D}" destId="{C151E8D3-D698-455D-B65D-D1006D7CF23F}" srcOrd="9" destOrd="0" presId="urn:microsoft.com/office/officeart/2005/8/layout/target1"/>
    <dgm:cxn modelId="{1248F746-3FB0-4D07-A701-4865FA54EBF1}" type="presParOf" srcId="{8E9633A4-71ED-4843-93C2-489106AA987D}" destId="{0E98C4A3-EC42-44E1-A82D-20DFAC023BDE}" srcOrd="10" destOrd="0" presId="urn:microsoft.com/office/officeart/2005/8/layout/target1"/>
    <dgm:cxn modelId="{830AED68-B323-4BC4-BDC8-BB7BA7AD23DC}" type="presParOf" srcId="{8E9633A4-71ED-4843-93C2-489106AA987D}" destId="{FD3C68F2-6B99-48B0-B274-D8B080036EB1}" srcOrd="11" destOrd="0" presId="urn:microsoft.com/office/officeart/2005/8/layout/target1"/>
    <dgm:cxn modelId="{D6129235-38D7-4E4A-BDA3-AF918ED26CAC}" type="presParOf" srcId="{8E9633A4-71ED-4843-93C2-489106AA987D}" destId="{EA4952E8-38AC-4B9C-B164-BE4CBA9940DE}" srcOrd="12" destOrd="0" presId="urn:microsoft.com/office/officeart/2005/8/layout/target1"/>
    <dgm:cxn modelId="{215E9A9B-F4CB-470E-8187-8495303C8118}" type="presParOf" srcId="{8E9633A4-71ED-4843-93C2-489106AA987D}" destId="{E8B70595-D639-4877-A49D-0D22240E869E}" srcOrd="13" destOrd="0" presId="urn:microsoft.com/office/officeart/2005/8/layout/target1"/>
    <dgm:cxn modelId="{94296F9B-8AB2-4F12-9573-F798D027B4A9}" type="presParOf" srcId="{8E9633A4-71ED-4843-93C2-489106AA987D}" destId="{94A0DFB1-99C4-49A6-A295-223707494C8D}" srcOrd="14" destOrd="0" presId="urn:microsoft.com/office/officeart/2005/8/layout/target1"/>
    <dgm:cxn modelId="{6E86B557-A997-4776-B904-81E420B813BB}" type="presParOf" srcId="{8E9633A4-71ED-4843-93C2-489106AA987D}" destId="{2D54B360-903F-431A-B4F1-1633284DD22A}" srcOrd="15" destOrd="0" presId="urn:microsoft.com/office/officeart/2005/8/layout/target1"/>
    <dgm:cxn modelId="{9078194D-133F-4DE9-90C5-9B43BCA13792}" type="presParOf" srcId="{8E9633A4-71ED-4843-93C2-489106AA987D}" destId="{E63CB46D-37BE-4BA4-AF66-BEE467EFBFCD}" srcOrd="16" destOrd="0" presId="urn:microsoft.com/office/officeart/2005/8/layout/target1"/>
    <dgm:cxn modelId="{D4BCD321-D8F7-4082-9E9F-A01F33F89C96}" type="presParOf" srcId="{8E9633A4-71ED-4843-93C2-489106AA987D}" destId="{6D43CDAD-3D4F-43E8-93B9-71B499507396}" srcOrd="17" destOrd="0" presId="urn:microsoft.com/office/officeart/2005/8/layout/target1"/>
    <dgm:cxn modelId="{6D06CF77-D583-4338-9420-293E0935DF34}" type="presParOf" srcId="{8E9633A4-71ED-4843-93C2-489106AA987D}" destId="{E74C1866-1411-4A5B-AE30-A1CD3F2D3F7D}" srcOrd="18" destOrd="0" presId="urn:microsoft.com/office/officeart/2005/8/layout/target1"/>
    <dgm:cxn modelId="{AF39AF31-D1F1-4414-8ABD-2DBA125347E2}" type="presParOf" srcId="{8E9633A4-71ED-4843-93C2-489106AA987D}" destId="{1813D1C1-D062-4459-A49F-9BBBB7FE4E89}" srcOrd="19" destOrd="0" presId="urn:microsoft.com/office/officeart/2005/8/layout/targe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C11BCF07-5990-4ADC-AC00-B4F9EC733043}" type="doc">
      <dgm:prSet loTypeId="urn:microsoft.com/office/officeart/2005/8/layout/vProcess5" loCatId="process" qsTypeId="urn:microsoft.com/office/officeart/2005/8/quickstyle/simple1" qsCatId="simple" csTypeId="urn:microsoft.com/office/officeart/2005/8/colors/accent1_2" csCatId="accent1"/>
      <dgm:spPr/>
      <dgm:t>
        <a:bodyPr/>
        <a:lstStyle/>
        <a:p>
          <a:endParaRPr lang="ru-RU"/>
        </a:p>
      </dgm:t>
    </dgm:pt>
    <dgm:pt modelId="{D0E1EFF8-ECB7-4A6C-BBE2-E3C035090CE8}">
      <dgm:prSet/>
      <dgm:spPr/>
      <dgm:t>
        <a:bodyPr/>
        <a:lstStyle/>
        <a:p>
          <a:r>
            <a:rPr lang="ru-RU" b="1">
              <a:solidFill>
                <a:schemeClr val="tx2">
                  <a:lumMod val="10000"/>
                </a:schemeClr>
              </a:solidFill>
            </a:rPr>
            <a:t>16) застосовує до фінансових установ, які не подали відповідним контролюючим органам ДПС в установлений законом строк повідомлення про відкриття або закриття рахунків платників податків чи розпочали здійснення видаткових операцій за рахунком платника податків до отримання повідомлення відповідного територіального органу ДПС про взяття рахунка на облік у ДПС, фінансові (штрафні) санкції (штрафи) в установлених Податковим кодексом України розмірах;</a:t>
          </a:r>
        </a:p>
      </dgm:t>
    </dgm:pt>
    <dgm:pt modelId="{0A5F7072-7461-4AC4-A23D-4DD1C19832AD}" type="parTrans" cxnId="{77D7D1E1-9C56-40A4-BEDB-C36BC5DFF0D2}">
      <dgm:prSet/>
      <dgm:spPr/>
      <dgm:t>
        <a:bodyPr/>
        <a:lstStyle/>
        <a:p>
          <a:endParaRPr lang="ru-RU" b="1">
            <a:solidFill>
              <a:schemeClr val="tx2">
                <a:lumMod val="10000"/>
              </a:schemeClr>
            </a:solidFill>
          </a:endParaRPr>
        </a:p>
      </dgm:t>
    </dgm:pt>
    <dgm:pt modelId="{D691BCF6-1CE5-47E9-9184-500B10673C07}" type="sibTrans" cxnId="{77D7D1E1-9C56-40A4-BEDB-C36BC5DFF0D2}">
      <dgm:prSet/>
      <dgm:spPr/>
      <dgm:t>
        <a:bodyPr/>
        <a:lstStyle/>
        <a:p>
          <a:endParaRPr lang="ru-RU" b="1">
            <a:solidFill>
              <a:schemeClr val="tx2">
                <a:lumMod val="10000"/>
              </a:schemeClr>
            </a:solidFill>
          </a:endParaRPr>
        </a:p>
      </dgm:t>
    </dgm:pt>
    <dgm:pt modelId="{CA809D5F-B02B-4914-B94A-EB613C85BC77}">
      <dgm:prSet/>
      <dgm:spPr/>
      <dgm:t>
        <a:bodyPr/>
        <a:lstStyle/>
        <a:p>
          <a:r>
            <a:rPr lang="ru-RU" b="1">
              <a:solidFill>
                <a:schemeClr val="tx2">
                  <a:lumMod val="10000"/>
                </a:schemeClr>
              </a:solidFill>
            </a:rPr>
            <a:t>17) організовує роботу та здійснює контроль в межах повноважень, передбачених законом, за погашенням заборгованості з інших платежів, контроль за справлянням яких віднесено до компетенції ДПС;</a:t>
          </a:r>
        </a:p>
      </dgm:t>
    </dgm:pt>
    <dgm:pt modelId="{668E3C9B-1CB8-424E-8D03-978A81CED84B}" type="parTrans" cxnId="{A33C64B0-7532-4413-B560-FF44C9940390}">
      <dgm:prSet/>
      <dgm:spPr/>
      <dgm:t>
        <a:bodyPr/>
        <a:lstStyle/>
        <a:p>
          <a:endParaRPr lang="ru-RU" b="1">
            <a:solidFill>
              <a:schemeClr val="tx2">
                <a:lumMod val="10000"/>
              </a:schemeClr>
            </a:solidFill>
          </a:endParaRPr>
        </a:p>
      </dgm:t>
    </dgm:pt>
    <dgm:pt modelId="{318D0D76-0C08-4110-AA74-1EA9B4C9F6CE}" type="sibTrans" cxnId="{A33C64B0-7532-4413-B560-FF44C9940390}">
      <dgm:prSet/>
      <dgm:spPr/>
      <dgm:t>
        <a:bodyPr/>
        <a:lstStyle/>
        <a:p>
          <a:endParaRPr lang="ru-RU" b="1">
            <a:solidFill>
              <a:schemeClr val="tx2">
                <a:lumMod val="10000"/>
              </a:schemeClr>
            </a:solidFill>
          </a:endParaRPr>
        </a:p>
      </dgm:t>
    </dgm:pt>
    <dgm:pt modelId="{274E31D0-9507-4F18-8A99-95DBEC3ECF31}">
      <dgm:prSet/>
      <dgm:spPr/>
      <dgm:t>
        <a:bodyPr/>
        <a:lstStyle/>
        <a:p>
          <a:r>
            <a:rPr lang="ru-RU" b="1">
              <a:solidFill>
                <a:schemeClr val="tx2">
                  <a:lumMod val="10000"/>
                </a:schemeClr>
              </a:solidFill>
            </a:rPr>
            <a:t>18) здійснює погашення податкового боргу, стягнення своєчасно ненарахованих та/або несплачених сум єдиного внеску та інших платежів;</a:t>
          </a:r>
        </a:p>
      </dgm:t>
    </dgm:pt>
    <dgm:pt modelId="{D52CDC0B-7A93-4B07-B9DE-38DDB1DDDB95}" type="parTrans" cxnId="{0B3A6C27-0F81-4E76-B975-71AD623E2BA2}">
      <dgm:prSet/>
      <dgm:spPr/>
      <dgm:t>
        <a:bodyPr/>
        <a:lstStyle/>
        <a:p>
          <a:endParaRPr lang="ru-RU" b="1">
            <a:solidFill>
              <a:schemeClr val="tx2">
                <a:lumMod val="10000"/>
              </a:schemeClr>
            </a:solidFill>
          </a:endParaRPr>
        </a:p>
      </dgm:t>
    </dgm:pt>
    <dgm:pt modelId="{465413A7-90EC-4242-A6A3-0DF7402EE590}" type="sibTrans" cxnId="{0B3A6C27-0F81-4E76-B975-71AD623E2BA2}">
      <dgm:prSet/>
      <dgm:spPr/>
      <dgm:t>
        <a:bodyPr/>
        <a:lstStyle/>
        <a:p>
          <a:endParaRPr lang="ru-RU" b="1">
            <a:solidFill>
              <a:schemeClr val="tx2">
                <a:lumMod val="10000"/>
              </a:schemeClr>
            </a:solidFill>
          </a:endParaRPr>
        </a:p>
      </dgm:t>
    </dgm:pt>
    <dgm:pt modelId="{759742F7-505B-40A0-BA23-13E1132E1694}">
      <dgm:prSet/>
      <dgm:spPr/>
      <dgm:t>
        <a:bodyPr/>
        <a:lstStyle/>
        <a:p>
          <a:r>
            <a:rPr lang="ru-RU" b="1">
              <a:solidFill>
                <a:schemeClr val="tx2">
                  <a:lumMod val="10000"/>
                </a:schemeClr>
              </a:solidFill>
            </a:rPr>
            <a:t>19) організовує роботу та здійснює контроль за проведенням роботи з розстрочення, відстрочення та реструктуризації грошових зобов’язань та/або податкового боргу, а також недоїмки із сплати єдиного внеску;</a:t>
          </a:r>
        </a:p>
      </dgm:t>
    </dgm:pt>
    <dgm:pt modelId="{9C6C33D3-C536-4EA6-8897-6DF9F0CDF65B}" type="parTrans" cxnId="{A0FC823E-3AF4-4A79-BC37-BBC82DFAB07C}">
      <dgm:prSet/>
      <dgm:spPr/>
      <dgm:t>
        <a:bodyPr/>
        <a:lstStyle/>
        <a:p>
          <a:endParaRPr lang="ru-RU" b="1">
            <a:solidFill>
              <a:schemeClr val="tx2">
                <a:lumMod val="10000"/>
              </a:schemeClr>
            </a:solidFill>
          </a:endParaRPr>
        </a:p>
      </dgm:t>
    </dgm:pt>
    <dgm:pt modelId="{64E17154-34DC-41A1-9ECC-12C36A32BC91}" type="sibTrans" cxnId="{A0FC823E-3AF4-4A79-BC37-BBC82DFAB07C}">
      <dgm:prSet/>
      <dgm:spPr/>
      <dgm:t>
        <a:bodyPr/>
        <a:lstStyle/>
        <a:p>
          <a:endParaRPr lang="ru-RU" b="1">
            <a:solidFill>
              <a:schemeClr val="tx2">
                <a:lumMod val="10000"/>
              </a:schemeClr>
            </a:solidFill>
          </a:endParaRPr>
        </a:p>
      </dgm:t>
    </dgm:pt>
    <dgm:pt modelId="{323501CB-B56B-4218-A998-7D469775B6D6}">
      <dgm:prSet/>
      <dgm:spPr/>
      <dgm:t>
        <a:bodyPr/>
        <a:lstStyle/>
        <a:p>
          <a:r>
            <a:rPr lang="ru-RU" b="1">
              <a:solidFill>
                <a:schemeClr val="tx2">
                  <a:lumMod val="10000"/>
                </a:schemeClr>
              </a:solidFill>
            </a:rPr>
            <a:t>20) приймає рішення про розстрочення, відстрочення грошових зобов’язань та/або податкового боргу, а також про перенесення строків сплати розстрочених, відстрочених сум або їх частки, повідомляє Мінфіну про прийняті рішення та здійснює їх погодження з Мінфіном у випадках та порядку, визначених законодавством;</a:t>
          </a:r>
        </a:p>
      </dgm:t>
    </dgm:pt>
    <dgm:pt modelId="{4EB1951F-8700-4C22-84CC-14E483AE2D7C}" type="parTrans" cxnId="{6FCF0AD2-A3A5-4723-B9ED-37CC5EE7B04C}">
      <dgm:prSet/>
      <dgm:spPr/>
      <dgm:t>
        <a:bodyPr/>
        <a:lstStyle/>
        <a:p>
          <a:endParaRPr lang="ru-RU" b="1">
            <a:solidFill>
              <a:schemeClr val="tx2">
                <a:lumMod val="10000"/>
              </a:schemeClr>
            </a:solidFill>
          </a:endParaRPr>
        </a:p>
      </dgm:t>
    </dgm:pt>
    <dgm:pt modelId="{2FE18066-98DD-4429-9A49-75BB574C004B}" type="sibTrans" cxnId="{6FCF0AD2-A3A5-4723-B9ED-37CC5EE7B04C}">
      <dgm:prSet/>
      <dgm:spPr/>
      <dgm:t>
        <a:bodyPr/>
        <a:lstStyle/>
        <a:p>
          <a:endParaRPr lang="ru-RU" b="1">
            <a:solidFill>
              <a:schemeClr val="tx2">
                <a:lumMod val="10000"/>
              </a:schemeClr>
            </a:solidFill>
          </a:endParaRPr>
        </a:p>
      </dgm:t>
    </dgm:pt>
    <dgm:pt modelId="{22716AAE-936F-4858-BC67-11FB83729607}">
      <dgm:prSet/>
      <dgm:spPr/>
      <dgm:t>
        <a:bodyPr/>
        <a:lstStyle/>
        <a:p>
          <a:endParaRPr lang="ru-RU"/>
        </a:p>
      </dgm:t>
    </dgm:pt>
    <dgm:pt modelId="{FE392F85-CF28-4AD6-9EE4-1AC8D00CA748}" type="parTrans" cxnId="{0826599F-F77C-499F-8F5F-EBBBE76DC2E1}">
      <dgm:prSet/>
      <dgm:spPr/>
      <dgm:t>
        <a:bodyPr/>
        <a:lstStyle/>
        <a:p>
          <a:endParaRPr lang="ru-RU" b="1">
            <a:solidFill>
              <a:schemeClr val="tx2">
                <a:lumMod val="10000"/>
              </a:schemeClr>
            </a:solidFill>
          </a:endParaRPr>
        </a:p>
      </dgm:t>
    </dgm:pt>
    <dgm:pt modelId="{A230A773-BAC5-440F-8D32-A5C8EB46D225}" type="sibTrans" cxnId="{0826599F-F77C-499F-8F5F-EBBBE76DC2E1}">
      <dgm:prSet/>
      <dgm:spPr/>
      <dgm:t>
        <a:bodyPr/>
        <a:lstStyle/>
        <a:p>
          <a:endParaRPr lang="ru-RU" b="1">
            <a:solidFill>
              <a:schemeClr val="tx2">
                <a:lumMod val="10000"/>
              </a:schemeClr>
            </a:solidFill>
          </a:endParaRPr>
        </a:p>
      </dgm:t>
    </dgm:pt>
    <dgm:pt modelId="{A25E187F-771D-4694-BB8B-6C89145454B8}" type="pres">
      <dgm:prSet presAssocID="{C11BCF07-5990-4ADC-AC00-B4F9EC733043}" presName="outerComposite" presStyleCnt="0">
        <dgm:presLayoutVars>
          <dgm:chMax val="5"/>
          <dgm:dir/>
          <dgm:resizeHandles val="exact"/>
        </dgm:presLayoutVars>
      </dgm:prSet>
      <dgm:spPr/>
      <dgm:t>
        <a:bodyPr/>
        <a:lstStyle/>
        <a:p>
          <a:endParaRPr lang="ru-RU"/>
        </a:p>
      </dgm:t>
    </dgm:pt>
    <dgm:pt modelId="{06779C04-424C-4F9C-9A6E-FF5A4DB0C222}" type="pres">
      <dgm:prSet presAssocID="{C11BCF07-5990-4ADC-AC00-B4F9EC733043}" presName="dummyMaxCanvas" presStyleCnt="0">
        <dgm:presLayoutVars/>
      </dgm:prSet>
      <dgm:spPr/>
    </dgm:pt>
    <dgm:pt modelId="{5DFEED1E-792B-44B7-ACA1-C798BB3DB7BE}" type="pres">
      <dgm:prSet presAssocID="{C11BCF07-5990-4ADC-AC00-B4F9EC733043}" presName="FiveNodes_1" presStyleLbl="node1" presStyleIdx="0" presStyleCnt="5">
        <dgm:presLayoutVars>
          <dgm:bulletEnabled val="1"/>
        </dgm:presLayoutVars>
      </dgm:prSet>
      <dgm:spPr/>
      <dgm:t>
        <a:bodyPr/>
        <a:lstStyle/>
        <a:p>
          <a:endParaRPr lang="ru-RU"/>
        </a:p>
      </dgm:t>
    </dgm:pt>
    <dgm:pt modelId="{4453B7E6-2DA1-4C6F-BC91-A5D23A7C3C61}" type="pres">
      <dgm:prSet presAssocID="{C11BCF07-5990-4ADC-AC00-B4F9EC733043}" presName="FiveNodes_2" presStyleLbl="node1" presStyleIdx="1" presStyleCnt="5">
        <dgm:presLayoutVars>
          <dgm:bulletEnabled val="1"/>
        </dgm:presLayoutVars>
      </dgm:prSet>
      <dgm:spPr/>
      <dgm:t>
        <a:bodyPr/>
        <a:lstStyle/>
        <a:p>
          <a:endParaRPr lang="ru-RU"/>
        </a:p>
      </dgm:t>
    </dgm:pt>
    <dgm:pt modelId="{E741EB30-E595-4BFE-B3B9-CAA53D780A36}" type="pres">
      <dgm:prSet presAssocID="{C11BCF07-5990-4ADC-AC00-B4F9EC733043}" presName="FiveNodes_3" presStyleLbl="node1" presStyleIdx="2" presStyleCnt="5">
        <dgm:presLayoutVars>
          <dgm:bulletEnabled val="1"/>
        </dgm:presLayoutVars>
      </dgm:prSet>
      <dgm:spPr/>
      <dgm:t>
        <a:bodyPr/>
        <a:lstStyle/>
        <a:p>
          <a:endParaRPr lang="ru-RU"/>
        </a:p>
      </dgm:t>
    </dgm:pt>
    <dgm:pt modelId="{4DE3F9F9-8C8E-4C75-B72B-08EBE71470C9}" type="pres">
      <dgm:prSet presAssocID="{C11BCF07-5990-4ADC-AC00-B4F9EC733043}" presName="FiveNodes_4" presStyleLbl="node1" presStyleIdx="3" presStyleCnt="5">
        <dgm:presLayoutVars>
          <dgm:bulletEnabled val="1"/>
        </dgm:presLayoutVars>
      </dgm:prSet>
      <dgm:spPr/>
      <dgm:t>
        <a:bodyPr/>
        <a:lstStyle/>
        <a:p>
          <a:endParaRPr lang="ru-RU"/>
        </a:p>
      </dgm:t>
    </dgm:pt>
    <dgm:pt modelId="{B283D503-19EE-43B6-9814-B920E44023D5}" type="pres">
      <dgm:prSet presAssocID="{C11BCF07-5990-4ADC-AC00-B4F9EC733043}" presName="FiveNodes_5" presStyleLbl="node1" presStyleIdx="4" presStyleCnt="5">
        <dgm:presLayoutVars>
          <dgm:bulletEnabled val="1"/>
        </dgm:presLayoutVars>
      </dgm:prSet>
      <dgm:spPr/>
      <dgm:t>
        <a:bodyPr/>
        <a:lstStyle/>
        <a:p>
          <a:endParaRPr lang="ru-RU"/>
        </a:p>
      </dgm:t>
    </dgm:pt>
    <dgm:pt modelId="{B22DB6C7-45D9-4D1A-A213-2D68B53B69B3}" type="pres">
      <dgm:prSet presAssocID="{C11BCF07-5990-4ADC-AC00-B4F9EC733043}" presName="FiveConn_1-2" presStyleLbl="fgAccFollowNode1" presStyleIdx="0" presStyleCnt="4">
        <dgm:presLayoutVars>
          <dgm:bulletEnabled val="1"/>
        </dgm:presLayoutVars>
      </dgm:prSet>
      <dgm:spPr/>
      <dgm:t>
        <a:bodyPr/>
        <a:lstStyle/>
        <a:p>
          <a:endParaRPr lang="ru-RU"/>
        </a:p>
      </dgm:t>
    </dgm:pt>
    <dgm:pt modelId="{6BD7890A-E6CE-43CF-943B-74DDA9003CBA}" type="pres">
      <dgm:prSet presAssocID="{C11BCF07-5990-4ADC-AC00-B4F9EC733043}" presName="FiveConn_2-3" presStyleLbl="fgAccFollowNode1" presStyleIdx="1" presStyleCnt="4">
        <dgm:presLayoutVars>
          <dgm:bulletEnabled val="1"/>
        </dgm:presLayoutVars>
      </dgm:prSet>
      <dgm:spPr/>
      <dgm:t>
        <a:bodyPr/>
        <a:lstStyle/>
        <a:p>
          <a:endParaRPr lang="ru-RU"/>
        </a:p>
      </dgm:t>
    </dgm:pt>
    <dgm:pt modelId="{83D46E6B-099C-4A16-9A44-3291392CD1B5}" type="pres">
      <dgm:prSet presAssocID="{C11BCF07-5990-4ADC-AC00-B4F9EC733043}" presName="FiveConn_3-4" presStyleLbl="fgAccFollowNode1" presStyleIdx="2" presStyleCnt="4">
        <dgm:presLayoutVars>
          <dgm:bulletEnabled val="1"/>
        </dgm:presLayoutVars>
      </dgm:prSet>
      <dgm:spPr/>
      <dgm:t>
        <a:bodyPr/>
        <a:lstStyle/>
        <a:p>
          <a:endParaRPr lang="ru-RU"/>
        </a:p>
      </dgm:t>
    </dgm:pt>
    <dgm:pt modelId="{5030C4E3-BA81-4647-8ECA-CBB4B14BE33D}" type="pres">
      <dgm:prSet presAssocID="{C11BCF07-5990-4ADC-AC00-B4F9EC733043}" presName="FiveConn_4-5" presStyleLbl="fgAccFollowNode1" presStyleIdx="3" presStyleCnt="4">
        <dgm:presLayoutVars>
          <dgm:bulletEnabled val="1"/>
        </dgm:presLayoutVars>
      </dgm:prSet>
      <dgm:spPr/>
      <dgm:t>
        <a:bodyPr/>
        <a:lstStyle/>
        <a:p>
          <a:endParaRPr lang="ru-RU"/>
        </a:p>
      </dgm:t>
    </dgm:pt>
    <dgm:pt modelId="{26200BB5-1688-4547-BF29-E1B0556CECD7}" type="pres">
      <dgm:prSet presAssocID="{C11BCF07-5990-4ADC-AC00-B4F9EC733043}" presName="FiveNodes_1_text" presStyleLbl="node1" presStyleIdx="4" presStyleCnt="5">
        <dgm:presLayoutVars>
          <dgm:bulletEnabled val="1"/>
        </dgm:presLayoutVars>
      </dgm:prSet>
      <dgm:spPr/>
      <dgm:t>
        <a:bodyPr/>
        <a:lstStyle/>
        <a:p>
          <a:endParaRPr lang="ru-RU"/>
        </a:p>
      </dgm:t>
    </dgm:pt>
    <dgm:pt modelId="{E62F8115-343E-4B5E-820A-1DDCF224D3D4}" type="pres">
      <dgm:prSet presAssocID="{C11BCF07-5990-4ADC-AC00-B4F9EC733043}" presName="FiveNodes_2_text" presStyleLbl="node1" presStyleIdx="4" presStyleCnt="5">
        <dgm:presLayoutVars>
          <dgm:bulletEnabled val="1"/>
        </dgm:presLayoutVars>
      </dgm:prSet>
      <dgm:spPr/>
      <dgm:t>
        <a:bodyPr/>
        <a:lstStyle/>
        <a:p>
          <a:endParaRPr lang="ru-RU"/>
        </a:p>
      </dgm:t>
    </dgm:pt>
    <dgm:pt modelId="{6BE0DDDE-8128-4D34-B1CC-DDA9F18603A8}" type="pres">
      <dgm:prSet presAssocID="{C11BCF07-5990-4ADC-AC00-B4F9EC733043}" presName="FiveNodes_3_text" presStyleLbl="node1" presStyleIdx="4" presStyleCnt="5">
        <dgm:presLayoutVars>
          <dgm:bulletEnabled val="1"/>
        </dgm:presLayoutVars>
      </dgm:prSet>
      <dgm:spPr/>
      <dgm:t>
        <a:bodyPr/>
        <a:lstStyle/>
        <a:p>
          <a:endParaRPr lang="ru-RU"/>
        </a:p>
      </dgm:t>
    </dgm:pt>
    <dgm:pt modelId="{E56BC841-81ED-4A4E-9843-FAE94713F254}" type="pres">
      <dgm:prSet presAssocID="{C11BCF07-5990-4ADC-AC00-B4F9EC733043}" presName="FiveNodes_4_text" presStyleLbl="node1" presStyleIdx="4" presStyleCnt="5">
        <dgm:presLayoutVars>
          <dgm:bulletEnabled val="1"/>
        </dgm:presLayoutVars>
      </dgm:prSet>
      <dgm:spPr/>
      <dgm:t>
        <a:bodyPr/>
        <a:lstStyle/>
        <a:p>
          <a:endParaRPr lang="ru-RU"/>
        </a:p>
      </dgm:t>
    </dgm:pt>
    <dgm:pt modelId="{F5557464-18E2-493A-9A45-CCC2E147DD63}" type="pres">
      <dgm:prSet presAssocID="{C11BCF07-5990-4ADC-AC00-B4F9EC733043}" presName="FiveNodes_5_text" presStyleLbl="node1" presStyleIdx="4" presStyleCnt="5">
        <dgm:presLayoutVars>
          <dgm:bulletEnabled val="1"/>
        </dgm:presLayoutVars>
      </dgm:prSet>
      <dgm:spPr/>
      <dgm:t>
        <a:bodyPr/>
        <a:lstStyle/>
        <a:p>
          <a:endParaRPr lang="ru-RU"/>
        </a:p>
      </dgm:t>
    </dgm:pt>
  </dgm:ptLst>
  <dgm:cxnLst>
    <dgm:cxn modelId="{6C410FF8-88E4-42D3-9D04-AEF988850C1F}" type="presOf" srcId="{323501CB-B56B-4218-A998-7D469775B6D6}" destId="{B283D503-19EE-43B6-9814-B920E44023D5}" srcOrd="0" destOrd="0" presId="urn:microsoft.com/office/officeart/2005/8/layout/vProcess5"/>
    <dgm:cxn modelId="{6FCF0AD2-A3A5-4723-B9ED-37CC5EE7B04C}" srcId="{C11BCF07-5990-4ADC-AC00-B4F9EC733043}" destId="{323501CB-B56B-4218-A998-7D469775B6D6}" srcOrd="4" destOrd="0" parTransId="{4EB1951F-8700-4C22-84CC-14E483AE2D7C}" sibTransId="{2FE18066-98DD-4429-9A49-75BB574C004B}"/>
    <dgm:cxn modelId="{2AE8FDD9-DF4B-4E48-8F8E-7AABD09392FC}" type="presOf" srcId="{D691BCF6-1CE5-47E9-9184-500B10673C07}" destId="{B22DB6C7-45D9-4D1A-A213-2D68B53B69B3}" srcOrd="0" destOrd="0" presId="urn:microsoft.com/office/officeart/2005/8/layout/vProcess5"/>
    <dgm:cxn modelId="{A0FC823E-3AF4-4A79-BC37-BBC82DFAB07C}" srcId="{C11BCF07-5990-4ADC-AC00-B4F9EC733043}" destId="{759742F7-505B-40A0-BA23-13E1132E1694}" srcOrd="3" destOrd="0" parTransId="{9C6C33D3-C536-4EA6-8897-6DF9F0CDF65B}" sibTransId="{64E17154-34DC-41A1-9ECC-12C36A32BC91}"/>
    <dgm:cxn modelId="{83EF3BAE-86C2-41CA-978C-822933E759B7}" type="presOf" srcId="{274E31D0-9507-4F18-8A99-95DBEC3ECF31}" destId="{6BE0DDDE-8128-4D34-B1CC-DDA9F18603A8}" srcOrd="1" destOrd="0" presId="urn:microsoft.com/office/officeart/2005/8/layout/vProcess5"/>
    <dgm:cxn modelId="{51B17B40-2E49-4B52-9A64-1418F0D06AA9}" type="presOf" srcId="{CA809D5F-B02B-4914-B94A-EB613C85BC77}" destId="{E62F8115-343E-4B5E-820A-1DDCF224D3D4}" srcOrd="1" destOrd="0" presId="urn:microsoft.com/office/officeart/2005/8/layout/vProcess5"/>
    <dgm:cxn modelId="{0B3A6C27-0F81-4E76-B975-71AD623E2BA2}" srcId="{C11BCF07-5990-4ADC-AC00-B4F9EC733043}" destId="{274E31D0-9507-4F18-8A99-95DBEC3ECF31}" srcOrd="2" destOrd="0" parTransId="{D52CDC0B-7A93-4B07-B9DE-38DDB1DDDB95}" sibTransId="{465413A7-90EC-4242-A6A3-0DF7402EE590}"/>
    <dgm:cxn modelId="{67E8ABA4-E4AF-4700-9B3E-5618CDACF4D6}" type="presOf" srcId="{318D0D76-0C08-4110-AA74-1EA9B4C9F6CE}" destId="{6BD7890A-E6CE-43CF-943B-74DDA9003CBA}" srcOrd="0" destOrd="0" presId="urn:microsoft.com/office/officeart/2005/8/layout/vProcess5"/>
    <dgm:cxn modelId="{77D7D1E1-9C56-40A4-BEDB-C36BC5DFF0D2}" srcId="{C11BCF07-5990-4ADC-AC00-B4F9EC733043}" destId="{D0E1EFF8-ECB7-4A6C-BBE2-E3C035090CE8}" srcOrd="0" destOrd="0" parTransId="{0A5F7072-7461-4AC4-A23D-4DD1C19832AD}" sibTransId="{D691BCF6-1CE5-47E9-9184-500B10673C07}"/>
    <dgm:cxn modelId="{063DCB10-A9D4-4FC8-B317-AA17A312BAA6}" type="presOf" srcId="{465413A7-90EC-4242-A6A3-0DF7402EE590}" destId="{83D46E6B-099C-4A16-9A44-3291392CD1B5}" srcOrd="0" destOrd="0" presId="urn:microsoft.com/office/officeart/2005/8/layout/vProcess5"/>
    <dgm:cxn modelId="{0826599F-F77C-499F-8F5F-EBBBE76DC2E1}" srcId="{C11BCF07-5990-4ADC-AC00-B4F9EC733043}" destId="{22716AAE-936F-4858-BC67-11FB83729607}" srcOrd="5" destOrd="0" parTransId="{FE392F85-CF28-4AD6-9EE4-1AC8D00CA748}" sibTransId="{A230A773-BAC5-440F-8D32-A5C8EB46D225}"/>
    <dgm:cxn modelId="{CAA88623-14C7-47F0-9F06-761F292B478C}" type="presOf" srcId="{CA809D5F-B02B-4914-B94A-EB613C85BC77}" destId="{4453B7E6-2DA1-4C6F-BC91-A5D23A7C3C61}" srcOrd="0" destOrd="0" presId="urn:microsoft.com/office/officeart/2005/8/layout/vProcess5"/>
    <dgm:cxn modelId="{BB182221-C9CC-4490-A1CA-6BB6E54D095A}" type="presOf" srcId="{D0E1EFF8-ECB7-4A6C-BBE2-E3C035090CE8}" destId="{5DFEED1E-792B-44B7-ACA1-C798BB3DB7BE}" srcOrd="0" destOrd="0" presId="urn:microsoft.com/office/officeart/2005/8/layout/vProcess5"/>
    <dgm:cxn modelId="{5BDD2F0B-7381-478E-A4D3-46B27AC0CCD1}" type="presOf" srcId="{759742F7-505B-40A0-BA23-13E1132E1694}" destId="{E56BC841-81ED-4A4E-9843-FAE94713F254}" srcOrd="1" destOrd="0" presId="urn:microsoft.com/office/officeart/2005/8/layout/vProcess5"/>
    <dgm:cxn modelId="{A33C64B0-7532-4413-B560-FF44C9940390}" srcId="{C11BCF07-5990-4ADC-AC00-B4F9EC733043}" destId="{CA809D5F-B02B-4914-B94A-EB613C85BC77}" srcOrd="1" destOrd="0" parTransId="{668E3C9B-1CB8-424E-8D03-978A81CED84B}" sibTransId="{318D0D76-0C08-4110-AA74-1EA9B4C9F6CE}"/>
    <dgm:cxn modelId="{67F73FFB-5509-422A-981A-3E64393F86B4}" type="presOf" srcId="{D0E1EFF8-ECB7-4A6C-BBE2-E3C035090CE8}" destId="{26200BB5-1688-4547-BF29-E1B0556CECD7}" srcOrd="1" destOrd="0" presId="urn:microsoft.com/office/officeart/2005/8/layout/vProcess5"/>
    <dgm:cxn modelId="{7EBFAEC2-940B-45FC-BB9D-B3DDA7B579CB}" type="presOf" srcId="{64E17154-34DC-41A1-9ECC-12C36A32BC91}" destId="{5030C4E3-BA81-4647-8ECA-CBB4B14BE33D}" srcOrd="0" destOrd="0" presId="urn:microsoft.com/office/officeart/2005/8/layout/vProcess5"/>
    <dgm:cxn modelId="{1BF07987-2FDB-48EE-9DDE-47C63E2BD0BC}" type="presOf" srcId="{274E31D0-9507-4F18-8A99-95DBEC3ECF31}" destId="{E741EB30-E595-4BFE-B3B9-CAA53D780A36}" srcOrd="0" destOrd="0" presId="urn:microsoft.com/office/officeart/2005/8/layout/vProcess5"/>
    <dgm:cxn modelId="{C94E1350-B139-40CA-A589-570E392C722D}" type="presOf" srcId="{323501CB-B56B-4218-A998-7D469775B6D6}" destId="{F5557464-18E2-493A-9A45-CCC2E147DD63}" srcOrd="1" destOrd="0" presId="urn:microsoft.com/office/officeart/2005/8/layout/vProcess5"/>
    <dgm:cxn modelId="{51730BF8-5355-40AA-B739-1AB2C4B31B8B}" type="presOf" srcId="{C11BCF07-5990-4ADC-AC00-B4F9EC733043}" destId="{A25E187F-771D-4694-BB8B-6C89145454B8}" srcOrd="0" destOrd="0" presId="urn:microsoft.com/office/officeart/2005/8/layout/vProcess5"/>
    <dgm:cxn modelId="{CE7CA109-3B61-4BF7-9009-8F7B3FD1E508}" type="presOf" srcId="{759742F7-505B-40A0-BA23-13E1132E1694}" destId="{4DE3F9F9-8C8E-4C75-B72B-08EBE71470C9}" srcOrd="0" destOrd="0" presId="urn:microsoft.com/office/officeart/2005/8/layout/vProcess5"/>
    <dgm:cxn modelId="{DC77D8BC-2BBF-4CF0-8367-60F4270FB5F1}" type="presParOf" srcId="{A25E187F-771D-4694-BB8B-6C89145454B8}" destId="{06779C04-424C-4F9C-9A6E-FF5A4DB0C222}" srcOrd="0" destOrd="0" presId="urn:microsoft.com/office/officeart/2005/8/layout/vProcess5"/>
    <dgm:cxn modelId="{24C4E3D0-BBA4-4306-A1AD-028399B28C9D}" type="presParOf" srcId="{A25E187F-771D-4694-BB8B-6C89145454B8}" destId="{5DFEED1E-792B-44B7-ACA1-C798BB3DB7BE}" srcOrd="1" destOrd="0" presId="urn:microsoft.com/office/officeart/2005/8/layout/vProcess5"/>
    <dgm:cxn modelId="{9372FB7A-BF83-43D8-A03D-900316E1BAFE}" type="presParOf" srcId="{A25E187F-771D-4694-BB8B-6C89145454B8}" destId="{4453B7E6-2DA1-4C6F-BC91-A5D23A7C3C61}" srcOrd="2" destOrd="0" presId="urn:microsoft.com/office/officeart/2005/8/layout/vProcess5"/>
    <dgm:cxn modelId="{0E8A7885-2B07-4B4A-B562-E1BD85BDDB46}" type="presParOf" srcId="{A25E187F-771D-4694-BB8B-6C89145454B8}" destId="{E741EB30-E595-4BFE-B3B9-CAA53D780A36}" srcOrd="3" destOrd="0" presId="urn:microsoft.com/office/officeart/2005/8/layout/vProcess5"/>
    <dgm:cxn modelId="{41536D4B-93F9-44D0-8B54-D45BF5C7FB09}" type="presParOf" srcId="{A25E187F-771D-4694-BB8B-6C89145454B8}" destId="{4DE3F9F9-8C8E-4C75-B72B-08EBE71470C9}" srcOrd="4" destOrd="0" presId="urn:microsoft.com/office/officeart/2005/8/layout/vProcess5"/>
    <dgm:cxn modelId="{4FE10B03-C954-4756-B33A-2034879F1BBD}" type="presParOf" srcId="{A25E187F-771D-4694-BB8B-6C89145454B8}" destId="{B283D503-19EE-43B6-9814-B920E44023D5}" srcOrd="5" destOrd="0" presId="urn:microsoft.com/office/officeart/2005/8/layout/vProcess5"/>
    <dgm:cxn modelId="{766CC582-E5FC-4703-9372-17A0B13911F5}" type="presParOf" srcId="{A25E187F-771D-4694-BB8B-6C89145454B8}" destId="{B22DB6C7-45D9-4D1A-A213-2D68B53B69B3}" srcOrd="6" destOrd="0" presId="urn:microsoft.com/office/officeart/2005/8/layout/vProcess5"/>
    <dgm:cxn modelId="{E5FCEAB6-FBF4-4C97-912E-1D2DE3B6188B}" type="presParOf" srcId="{A25E187F-771D-4694-BB8B-6C89145454B8}" destId="{6BD7890A-E6CE-43CF-943B-74DDA9003CBA}" srcOrd="7" destOrd="0" presId="urn:microsoft.com/office/officeart/2005/8/layout/vProcess5"/>
    <dgm:cxn modelId="{AA7F2B7C-7E9A-4C8A-A9A2-85709DAC0965}" type="presParOf" srcId="{A25E187F-771D-4694-BB8B-6C89145454B8}" destId="{83D46E6B-099C-4A16-9A44-3291392CD1B5}" srcOrd="8" destOrd="0" presId="urn:microsoft.com/office/officeart/2005/8/layout/vProcess5"/>
    <dgm:cxn modelId="{57B6DC27-2E4E-40B8-83CF-38BE7C568199}" type="presParOf" srcId="{A25E187F-771D-4694-BB8B-6C89145454B8}" destId="{5030C4E3-BA81-4647-8ECA-CBB4B14BE33D}" srcOrd="9" destOrd="0" presId="urn:microsoft.com/office/officeart/2005/8/layout/vProcess5"/>
    <dgm:cxn modelId="{4AB32BE8-C044-4685-837F-8511F12789B3}" type="presParOf" srcId="{A25E187F-771D-4694-BB8B-6C89145454B8}" destId="{26200BB5-1688-4547-BF29-E1B0556CECD7}" srcOrd="10" destOrd="0" presId="urn:microsoft.com/office/officeart/2005/8/layout/vProcess5"/>
    <dgm:cxn modelId="{ADEE2F69-636F-4250-B68C-321C9EDD6BA4}" type="presParOf" srcId="{A25E187F-771D-4694-BB8B-6C89145454B8}" destId="{E62F8115-343E-4B5E-820A-1DDCF224D3D4}" srcOrd="11" destOrd="0" presId="urn:microsoft.com/office/officeart/2005/8/layout/vProcess5"/>
    <dgm:cxn modelId="{7CDF189E-FD94-48CA-B036-02A51537C449}" type="presParOf" srcId="{A25E187F-771D-4694-BB8B-6C89145454B8}" destId="{6BE0DDDE-8128-4D34-B1CC-DDA9F18603A8}" srcOrd="12" destOrd="0" presId="urn:microsoft.com/office/officeart/2005/8/layout/vProcess5"/>
    <dgm:cxn modelId="{635515CA-B424-4C55-88B4-0830B9CE2F93}" type="presParOf" srcId="{A25E187F-771D-4694-BB8B-6C89145454B8}" destId="{E56BC841-81ED-4A4E-9843-FAE94713F254}" srcOrd="13" destOrd="0" presId="urn:microsoft.com/office/officeart/2005/8/layout/vProcess5"/>
    <dgm:cxn modelId="{9E151A16-0261-4FB6-A3F7-4FCD66B85932}" type="presParOf" srcId="{A25E187F-771D-4694-BB8B-6C89145454B8}" destId="{F5557464-18E2-493A-9A45-CCC2E147DD63}" srcOrd="14"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D1E81ABE-26C1-45BE-8F78-DD76629D3136}" type="doc">
      <dgm:prSet loTypeId="urn:microsoft.com/office/officeart/2005/8/layout/vList3" loCatId="picture" qsTypeId="urn:microsoft.com/office/officeart/2005/8/quickstyle/simple1" qsCatId="simple" csTypeId="urn:microsoft.com/office/officeart/2005/8/colors/accent1_2" csCatId="accent1"/>
      <dgm:spPr/>
      <dgm:t>
        <a:bodyPr/>
        <a:lstStyle/>
        <a:p>
          <a:endParaRPr lang="ru-RU"/>
        </a:p>
      </dgm:t>
    </dgm:pt>
    <dgm:pt modelId="{A6BFDEBF-99C7-4273-B36C-0A1DD4676DA7}">
      <dgm:prSet/>
      <dgm:spPr/>
      <dgm:t>
        <a:bodyPr/>
        <a:lstStyle/>
        <a:p>
          <a:pPr algn="l"/>
          <a:r>
            <a:rPr lang="ru-RU" b="1">
              <a:solidFill>
                <a:schemeClr val="tx2">
                  <a:lumMod val="10000"/>
                </a:schemeClr>
              </a:solidFill>
            </a:rPr>
            <a:t>22) організовує роботу та здійснює контроль за застосуванням арешту майна платників податків, що мають податковий борг, та/або зупинення видаткових операцій на їх рахунках у банках, фінансових санкцій до платників єдиного внеску;</a:t>
          </a:r>
        </a:p>
      </dgm:t>
    </dgm:pt>
    <dgm:pt modelId="{598A2D28-4B42-40A9-BB77-B338D4F081F4}" type="parTrans" cxnId="{95DBB5E4-4CBB-4F15-A4A9-332AA681123B}">
      <dgm:prSet/>
      <dgm:spPr/>
      <dgm:t>
        <a:bodyPr/>
        <a:lstStyle/>
        <a:p>
          <a:pPr algn="l"/>
          <a:endParaRPr lang="ru-RU" b="1">
            <a:solidFill>
              <a:schemeClr val="tx2">
                <a:lumMod val="10000"/>
              </a:schemeClr>
            </a:solidFill>
          </a:endParaRPr>
        </a:p>
      </dgm:t>
    </dgm:pt>
    <dgm:pt modelId="{C38800D8-8CE9-4C79-BF5D-72565BEB2545}" type="sibTrans" cxnId="{95DBB5E4-4CBB-4F15-A4A9-332AA681123B}">
      <dgm:prSet/>
      <dgm:spPr/>
      <dgm:t>
        <a:bodyPr/>
        <a:lstStyle/>
        <a:p>
          <a:pPr algn="l"/>
          <a:endParaRPr lang="ru-RU" b="1">
            <a:solidFill>
              <a:schemeClr val="tx2">
                <a:lumMod val="10000"/>
              </a:schemeClr>
            </a:solidFill>
          </a:endParaRPr>
        </a:p>
      </dgm:t>
    </dgm:pt>
    <dgm:pt modelId="{0AF4D0D5-7841-4255-A7F1-BA5159A83D9A}">
      <dgm:prSet/>
      <dgm:spPr/>
      <dgm:t>
        <a:bodyPr/>
        <a:lstStyle/>
        <a:p>
          <a:pPr algn="l"/>
          <a:r>
            <a:rPr lang="ru-RU" b="1">
              <a:solidFill>
                <a:schemeClr val="tx2">
                  <a:lumMod val="10000"/>
                </a:schemeClr>
              </a:solidFill>
            </a:rPr>
            <a:t>23) організовує роботу з виявлення, обліку, зберігання, оцінки, розпорядження безхазяйним майном, а також іншим майном, що переходить у власність держави, та з обліку, попередньої оцінки, зберігання майна, вилученого та конфіскованого за порушення податкового законодавства;</a:t>
          </a:r>
        </a:p>
      </dgm:t>
    </dgm:pt>
    <dgm:pt modelId="{71CACF60-AC89-4C6C-9167-E0BC727B6F8D}" type="parTrans" cxnId="{28484451-FBA2-4BA3-BCCB-8D64517F6720}">
      <dgm:prSet/>
      <dgm:spPr/>
      <dgm:t>
        <a:bodyPr/>
        <a:lstStyle/>
        <a:p>
          <a:pPr algn="l"/>
          <a:endParaRPr lang="ru-RU" b="1">
            <a:solidFill>
              <a:schemeClr val="tx2">
                <a:lumMod val="10000"/>
              </a:schemeClr>
            </a:solidFill>
          </a:endParaRPr>
        </a:p>
      </dgm:t>
    </dgm:pt>
    <dgm:pt modelId="{474BC4E8-8949-4151-9EAE-F9550E6B8EC4}" type="sibTrans" cxnId="{28484451-FBA2-4BA3-BCCB-8D64517F6720}">
      <dgm:prSet/>
      <dgm:spPr/>
      <dgm:t>
        <a:bodyPr/>
        <a:lstStyle/>
        <a:p>
          <a:pPr algn="l"/>
          <a:endParaRPr lang="ru-RU" b="1">
            <a:solidFill>
              <a:schemeClr val="tx2">
                <a:lumMod val="10000"/>
              </a:schemeClr>
            </a:solidFill>
          </a:endParaRPr>
        </a:p>
      </dgm:t>
    </dgm:pt>
    <dgm:pt modelId="{E275E70A-0A0B-4B18-8F27-2B7C60E1A186}">
      <dgm:prSet/>
      <dgm:spPr/>
      <dgm:t>
        <a:bodyPr/>
        <a:lstStyle/>
        <a:p>
          <a:pPr algn="l"/>
          <a:r>
            <a:rPr lang="ru-RU" b="1">
              <a:solidFill>
                <a:schemeClr val="tx2">
                  <a:lumMod val="10000"/>
                </a:schemeClr>
              </a:solidFill>
            </a:rPr>
            <a:t>24) забезпечує стягнення сум простроченої заборгованості суб’єктів господарювання перед державою (Автономною Республікою Крим чи територіальною громадою міста) за кредитами (позиками), залученими державою (Автономною Республікою Крим чи територіальною громадою міста) або під державні (місцеві) гарантії, а також за кредитами з бюджету в порядку, визначеному Податковим кодексом України та іншими законами;</a:t>
          </a:r>
        </a:p>
      </dgm:t>
    </dgm:pt>
    <dgm:pt modelId="{CB84B04D-FD6B-4DE2-8B6D-5DF85134AAAA}" type="parTrans" cxnId="{B2A205B1-EBB9-4445-B6C9-2BF91EF4AF25}">
      <dgm:prSet/>
      <dgm:spPr/>
      <dgm:t>
        <a:bodyPr/>
        <a:lstStyle/>
        <a:p>
          <a:pPr algn="l"/>
          <a:endParaRPr lang="ru-RU" b="1">
            <a:solidFill>
              <a:schemeClr val="tx2">
                <a:lumMod val="10000"/>
              </a:schemeClr>
            </a:solidFill>
          </a:endParaRPr>
        </a:p>
      </dgm:t>
    </dgm:pt>
    <dgm:pt modelId="{E759FC79-5F13-4011-8629-D538959F7004}" type="sibTrans" cxnId="{B2A205B1-EBB9-4445-B6C9-2BF91EF4AF25}">
      <dgm:prSet/>
      <dgm:spPr/>
      <dgm:t>
        <a:bodyPr/>
        <a:lstStyle/>
        <a:p>
          <a:pPr algn="l"/>
          <a:endParaRPr lang="ru-RU" b="1">
            <a:solidFill>
              <a:schemeClr val="tx2">
                <a:lumMod val="10000"/>
              </a:schemeClr>
            </a:solidFill>
          </a:endParaRPr>
        </a:p>
      </dgm:t>
    </dgm:pt>
    <dgm:pt modelId="{60270243-43C2-4DCF-B016-BB46E905BD4B}">
      <dgm:prSet/>
      <dgm:spPr/>
      <dgm:t>
        <a:bodyPr/>
        <a:lstStyle/>
        <a:p>
          <a:pPr algn="l"/>
          <a:r>
            <a:rPr lang="ru-RU" b="1">
              <a:solidFill>
                <a:schemeClr val="tx2">
                  <a:lumMod val="10000"/>
                </a:schemeClr>
              </a:solidFill>
            </a:rPr>
            <a:t>25) організовує роботу та здійснює контроль за застосуванням до платників податків (платників єдиного внеску) процедур банкрутства відповідно до законодавства з питань банкрутства;</a:t>
          </a:r>
        </a:p>
      </dgm:t>
    </dgm:pt>
    <dgm:pt modelId="{96901566-0375-4E34-BBF9-39DB2A5EC645}" type="parTrans" cxnId="{A5367A10-1B06-453F-973E-83841233B11F}">
      <dgm:prSet/>
      <dgm:spPr/>
      <dgm:t>
        <a:bodyPr/>
        <a:lstStyle/>
        <a:p>
          <a:pPr algn="l"/>
          <a:endParaRPr lang="ru-RU" b="1">
            <a:solidFill>
              <a:schemeClr val="tx2">
                <a:lumMod val="10000"/>
              </a:schemeClr>
            </a:solidFill>
          </a:endParaRPr>
        </a:p>
      </dgm:t>
    </dgm:pt>
    <dgm:pt modelId="{6256379F-3AD1-4736-B4EF-5A073D77BA4D}" type="sibTrans" cxnId="{A5367A10-1B06-453F-973E-83841233B11F}">
      <dgm:prSet/>
      <dgm:spPr/>
      <dgm:t>
        <a:bodyPr/>
        <a:lstStyle/>
        <a:p>
          <a:pPr algn="l"/>
          <a:endParaRPr lang="ru-RU" b="1">
            <a:solidFill>
              <a:schemeClr val="tx2">
                <a:lumMod val="10000"/>
              </a:schemeClr>
            </a:solidFill>
          </a:endParaRPr>
        </a:p>
      </dgm:t>
    </dgm:pt>
    <dgm:pt modelId="{ACD76CB3-E893-41B9-BFBC-ACAD9341A560}">
      <dgm:prSet/>
      <dgm:spPr/>
      <dgm:t>
        <a:bodyPr/>
        <a:lstStyle/>
        <a:p>
          <a:pPr algn="l"/>
          <a:r>
            <a:rPr lang="ru-RU" b="1">
              <a:solidFill>
                <a:schemeClr val="tx2">
                  <a:lumMod val="10000"/>
                </a:schemeClr>
              </a:solidFill>
            </a:rPr>
            <a:t>26) звертається до суду у випадках, передбачених законом;</a:t>
          </a:r>
        </a:p>
      </dgm:t>
    </dgm:pt>
    <dgm:pt modelId="{04A77ABA-540D-4EA1-9E2D-A5209E86BAE3}" type="parTrans" cxnId="{DC2ED93A-776E-4145-80E3-33A76B8E3CA1}">
      <dgm:prSet/>
      <dgm:spPr/>
      <dgm:t>
        <a:bodyPr/>
        <a:lstStyle/>
        <a:p>
          <a:pPr algn="l"/>
          <a:endParaRPr lang="ru-RU" b="1">
            <a:solidFill>
              <a:schemeClr val="tx2">
                <a:lumMod val="10000"/>
              </a:schemeClr>
            </a:solidFill>
          </a:endParaRPr>
        </a:p>
      </dgm:t>
    </dgm:pt>
    <dgm:pt modelId="{92F252FF-F019-42BC-9BB7-E3CFA2037F9A}" type="sibTrans" cxnId="{DC2ED93A-776E-4145-80E3-33A76B8E3CA1}">
      <dgm:prSet/>
      <dgm:spPr/>
      <dgm:t>
        <a:bodyPr/>
        <a:lstStyle/>
        <a:p>
          <a:pPr algn="l"/>
          <a:endParaRPr lang="ru-RU" b="1">
            <a:solidFill>
              <a:schemeClr val="tx2">
                <a:lumMod val="10000"/>
              </a:schemeClr>
            </a:solidFill>
          </a:endParaRPr>
        </a:p>
      </dgm:t>
    </dgm:pt>
    <dgm:pt modelId="{D36204C0-5F87-4545-A5BB-03348A8E5DE9}">
      <dgm:prSet/>
      <dgm:spPr/>
      <dgm:t>
        <a:bodyPr/>
        <a:lstStyle/>
        <a:p>
          <a:pPr algn="l"/>
          <a:r>
            <a:rPr lang="ru-RU" b="1">
              <a:solidFill>
                <a:schemeClr val="tx2">
                  <a:lumMod val="10000"/>
                </a:schemeClr>
              </a:solidFill>
            </a:rPr>
            <a:t>27) здійснює ліцензування діяльності суб’єктів господарювання з виробництва спирту, алкогольних напоїв та тютюнових виробів, з оптової торгівлі спиртом, оптової та роздрібної торгівлі алкогольними напоями, тютюновими виробами та контроль за таким виробництвом; здійснює ліцензування діяльності суб’єктів господарювання з виробництва пального, з оптової, роздрібної торгівлі та зберігання пального і контроль за таким виробництвом;</a:t>
          </a:r>
        </a:p>
      </dgm:t>
    </dgm:pt>
    <dgm:pt modelId="{D4DDCE61-B7B1-4835-A9C9-DDCCB8518068}" type="parTrans" cxnId="{898785FA-AB0A-4B29-A82E-9B4E3DF27AAF}">
      <dgm:prSet/>
      <dgm:spPr/>
      <dgm:t>
        <a:bodyPr/>
        <a:lstStyle/>
        <a:p>
          <a:pPr algn="l"/>
          <a:endParaRPr lang="ru-RU" b="1">
            <a:solidFill>
              <a:schemeClr val="tx2">
                <a:lumMod val="10000"/>
              </a:schemeClr>
            </a:solidFill>
          </a:endParaRPr>
        </a:p>
      </dgm:t>
    </dgm:pt>
    <dgm:pt modelId="{D4D62B50-D98A-430E-9D6E-ED193DA91CCD}" type="sibTrans" cxnId="{898785FA-AB0A-4B29-A82E-9B4E3DF27AAF}">
      <dgm:prSet/>
      <dgm:spPr/>
      <dgm:t>
        <a:bodyPr/>
        <a:lstStyle/>
        <a:p>
          <a:pPr algn="l"/>
          <a:endParaRPr lang="ru-RU" b="1">
            <a:solidFill>
              <a:schemeClr val="tx2">
                <a:lumMod val="10000"/>
              </a:schemeClr>
            </a:solidFill>
          </a:endParaRPr>
        </a:p>
      </dgm:t>
    </dgm:pt>
    <dgm:pt modelId="{A8906C10-5784-45F0-9AF8-C0BB074C508B}" type="pres">
      <dgm:prSet presAssocID="{D1E81ABE-26C1-45BE-8F78-DD76629D3136}" presName="linearFlow" presStyleCnt="0">
        <dgm:presLayoutVars>
          <dgm:dir/>
          <dgm:resizeHandles val="exact"/>
        </dgm:presLayoutVars>
      </dgm:prSet>
      <dgm:spPr/>
      <dgm:t>
        <a:bodyPr/>
        <a:lstStyle/>
        <a:p>
          <a:endParaRPr lang="ru-RU"/>
        </a:p>
      </dgm:t>
    </dgm:pt>
    <dgm:pt modelId="{B49AFDE9-394E-4355-9F29-C464328802E3}" type="pres">
      <dgm:prSet presAssocID="{A6BFDEBF-99C7-4273-B36C-0A1DD4676DA7}" presName="composite" presStyleCnt="0"/>
      <dgm:spPr/>
    </dgm:pt>
    <dgm:pt modelId="{F85501D0-EA10-4BB7-B021-54437F0C7AE1}" type="pres">
      <dgm:prSet presAssocID="{A6BFDEBF-99C7-4273-B36C-0A1DD4676DA7}" presName="imgShp" presStyleLbl="fgImgPlace1" presStyleIdx="0" presStyleCnt="6"/>
      <dgm:spPr/>
    </dgm:pt>
    <dgm:pt modelId="{3ECF8593-2DFC-44D8-AB77-0582B7509A69}" type="pres">
      <dgm:prSet presAssocID="{A6BFDEBF-99C7-4273-B36C-0A1DD4676DA7}" presName="txShp" presStyleLbl="node1" presStyleIdx="0" presStyleCnt="6">
        <dgm:presLayoutVars>
          <dgm:bulletEnabled val="1"/>
        </dgm:presLayoutVars>
      </dgm:prSet>
      <dgm:spPr/>
      <dgm:t>
        <a:bodyPr/>
        <a:lstStyle/>
        <a:p>
          <a:endParaRPr lang="ru-RU"/>
        </a:p>
      </dgm:t>
    </dgm:pt>
    <dgm:pt modelId="{2D1EAE27-BC67-4C14-B6F9-B10531AAAEBD}" type="pres">
      <dgm:prSet presAssocID="{C38800D8-8CE9-4C79-BF5D-72565BEB2545}" presName="spacing" presStyleCnt="0"/>
      <dgm:spPr/>
    </dgm:pt>
    <dgm:pt modelId="{606B491F-6402-4608-8A77-72818CAD4C68}" type="pres">
      <dgm:prSet presAssocID="{0AF4D0D5-7841-4255-A7F1-BA5159A83D9A}" presName="composite" presStyleCnt="0"/>
      <dgm:spPr/>
    </dgm:pt>
    <dgm:pt modelId="{0BC8DDF5-C686-45FD-89C1-090AAF8696D2}" type="pres">
      <dgm:prSet presAssocID="{0AF4D0D5-7841-4255-A7F1-BA5159A83D9A}" presName="imgShp" presStyleLbl="fgImgPlace1" presStyleIdx="1" presStyleCnt="6"/>
      <dgm:spPr/>
    </dgm:pt>
    <dgm:pt modelId="{14C0647C-3924-4B5C-A5FC-EC152122AD8B}" type="pres">
      <dgm:prSet presAssocID="{0AF4D0D5-7841-4255-A7F1-BA5159A83D9A}" presName="txShp" presStyleLbl="node1" presStyleIdx="1" presStyleCnt="6">
        <dgm:presLayoutVars>
          <dgm:bulletEnabled val="1"/>
        </dgm:presLayoutVars>
      </dgm:prSet>
      <dgm:spPr/>
      <dgm:t>
        <a:bodyPr/>
        <a:lstStyle/>
        <a:p>
          <a:endParaRPr lang="ru-RU"/>
        </a:p>
      </dgm:t>
    </dgm:pt>
    <dgm:pt modelId="{709CAB80-A43D-40CE-98D9-7ADB197C04EB}" type="pres">
      <dgm:prSet presAssocID="{474BC4E8-8949-4151-9EAE-F9550E6B8EC4}" presName="spacing" presStyleCnt="0"/>
      <dgm:spPr/>
    </dgm:pt>
    <dgm:pt modelId="{09629924-1C75-418E-BD71-1927E7FA5C49}" type="pres">
      <dgm:prSet presAssocID="{E275E70A-0A0B-4B18-8F27-2B7C60E1A186}" presName="composite" presStyleCnt="0"/>
      <dgm:spPr/>
    </dgm:pt>
    <dgm:pt modelId="{85F819E9-43A2-47A3-89BC-74B219E2E548}" type="pres">
      <dgm:prSet presAssocID="{E275E70A-0A0B-4B18-8F27-2B7C60E1A186}" presName="imgShp" presStyleLbl="fgImgPlace1" presStyleIdx="2" presStyleCnt="6"/>
      <dgm:spPr/>
    </dgm:pt>
    <dgm:pt modelId="{2B41C6C9-A7BA-49DB-9E6E-5DD325F425DB}" type="pres">
      <dgm:prSet presAssocID="{E275E70A-0A0B-4B18-8F27-2B7C60E1A186}" presName="txShp" presStyleLbl="node1" presStyleIdx="2" presStyleCnt="6">
        <dgm:presLayoutVars>
          <dgm:bulletEnabled val="1"/>
        </dgm:presLayoutVars>
      </dgm:prSet>
      <dgm:spPr/>
      <dgm:t>
        <a:bodyPr/>
        <a:lstStyle/>
        <a:p>
          <a:endParaRPr lang="ru-RU"/>
        </a:p>
      </dgm:t>
    </dgm:pt>
    <dgm:pt modelId="{643DB95E-3C6E-4B5C-8D5F-4FFE97355F34}" type="pres">
      <dgm:prSet presAssocID="{E759FC79-5F13-4011-8629-D538959F7004}" presName="spacing" presStyleCnt="0"/>
      <dgm:spPr/>
    </dgm:pt>
    <dgm:pt modelId="{EB332C5E-6986-4DF1-8814-12F4BDF20862}" type="pres">
      <dgm:prSet presAssocID="{60270243-43C2-4DCF-B016-BB46E905BD4B}" presName="composite" presStyleCnt="0"/>
      <dgm:spPr/>
    </dgm:pt>
    <dgm:pt modelId="{33BBC2B8-84C4-41E3-93A2-FA472CC94C2C}" type="pres">
      <dgm:prSet presAssocID="{60270243-43C2-4DCF-B016-BB46E905BD4B}" presName="imgShp" presStyleLbl="fgImgPlace1" presStyleIdx="3" presStyleCnt="6"/>
      <dgm:spPr/>
    </dgm:pt>
    <dgm:pt modelId="{165BE02A-41C2-453C-8B38-004C2D4BD2FF}" type="pres">
      <dgm:prSet presAssocID="{60270243-43C2-4DCF-B016-BB46E905BD4B}" presName="txShp" presStyleLbl="node1" presStyleIdx="3" presStyleCnt="6">
        <dgm:presLayoutVars>
          <dgm:bulletEnabled val="1"/>
        </dgm:presLayoutVars>
      </dgm:prSet>
      <dgm:spPr/>
      <dgm:t>
        <a:bodyPr/>
        <a:lstStyle/>
        <a:p>
          <a:endParaRPr lang="ru-RU"/>
        </a:p>
      </dgm:t>
    </dgm:pt>
    <dgm:pt modelId="{157AD588-CEFD-4EA3-98A8-F9A10C35C59A}" type="pres">
      <dgm:prSet presAssocID="{6256379F-3AD1-4736-B4EF-5A073D77BA4D}" presName="spacing" presStyleCnt="0"/>
      <dgm:spPr/>
    </dgm:pt>
    <dgm:pt modelId="{A3F5C8F6-0CD2-4BCB-BEFC-4F49FE160B12}" type="pres">
      <dgm:prSet presAssocID="{ACD76CB3-E893-41B9-BFBC-ACAD9341A560}" presName="composite" presStyleCnt="0"/>
      <dgm:spPr/>
    </dgm:pt>
    <dgm:pt modelId="{AD67258F-FE86-4E4A-B64D-21F184728603}" type="pres">
      <dgm:prSet presAssocID="{ACD76CB3-E893-41B9-BFBC-ACAD9341A560}" presName="imgShp" presStyleLbl="fgImgPlace1" presStyleIdx="4" presStyleCnt="6"/>
      <dgm:spPr/>
    </dgm:pt>
    <dgm:pt modelId="{336A834E-1351-4C18-B1D0-B8DC62765EA2}" type="pres">
      <dgm:prSet presAssocID="{ACD76CB3-E893-41B9-BFBC-ACAD9341A560}" presName="txShp" presStyleLbl="node1" presStyleIdx="4" presStyleCnt="6">
        <dgm:presLayoutVars>
          <dgm:bulletEnabled val="1"/>
        </dgm:presLayoutVars>
      </dgm:prSet>
      <dgm:spPr/>
      <dgm:t>
        <a:bodyPr/>
        <a:lstStyle/>
        <a:p>
          <a:endParaRPr lang="ru-RU"/>
        </a:p>
      </dgm:t>
    </dgm:pt>
    <dgm:pt modelId="{F45BC548-762F-40F0-B5D1-BC749BFEC2FC}" type="pres">
      <dgm:prSet presAssocID="{92F252FF-F019-42BC-9BB7-E3CFA2037F9A}" presName="spacing" presStyleCnt="0"/>
      <dgm:spPr/>
    </dgm:pt>
    <dgm:pt modelId="{FFD4F6D7-2D11-4D01-9085-CA1353C95621}" type="pres">
      <dgm:prSet presAssocID="{D36204C0-5F87-4545-A5BB-03348A8E5DE9}" presName="composite" presStyleCnt="0"/>
      <dgm:spPr/>
    </dgm:pt>
    <dgm:pt modelId="{43432709-C216-4C83-A42C-61B6D21B4016}" type="pres">
      <dgm:prSet presAssocID="{D36204C0-5F87-4545-A5BB-03348A8E5DE9}" presName="imgShp" presStyleLbl="fgImgPlace1" presStyleIdx="5" presStyleCnt="6"/>
      <dgm:spPr/>
    </dgm:pt>
    <dgm:pt modelId="{B9735FF6-BC23-4A0A-9677-5A31C5F411BC}" type="pres">
      <dgm:prSet presAssocID="{D36204C0-5F87-4545-A5BB-03348A8E5DE9}" presName="txShp" presStyleLbl="node1" presStyleIdx="5" presStyleCnt="6">
        <dgm:presLayoutVars>
          <dgm:bulletEnabled val="1"/>
        </dgm:presLayoutVars>
      </dgm:prSet>
      <dgm:spPr/>
      <dgm:t>
        <a:bodyPr/>
        <a:lstStyle/>
        <a:p>
          <a:endParaRPr lang="ru-RU"/>
        </a:p>
      </dgm:t>
    </dgm:pt>
  </dgm:ptLst>
  <dgm:cxnLst>
    <dgm:cxn modelId="{A5367A10-1B06-453F-973E-83841233B11F}" srcId="{D1E81ABE-26C1-45BE-8F78-DD76629D3136}" destId="{60270243-43C2-4DCF-B016-BB46E905BD4B}" srcOrd="3" destOrd="0" parTransId="{96901566-0375-4E34-BBF9-39DB2A5EC645}" sibTransId="{6256379F-3AD1-4736-B4EF-5A073D77BA4D}"/>
    <dgm:cxn modelId="{9BAB198C-B9B4-4623-AB2D-FAF6C30D6BC8}" type="presOf" srcId="{ACD76CB3-E893-41B9-BFBC-ACAD9341A560}" destId="{336A834E-1351-4C18-B1D0-B8DC62765EA2}" srcOrd="0" destOrd="0" presId="urn:microsoft.com/office/officeart/2005/8/layout/vList3"/>
    <dgm:cxn modelId="{63AA5DDF-E2CD-4406-A0F4-4AF7CA145DD5}" type="presOf" srcId="{60270243-43C2-4DCF-B016-BB46E905BD4B}" destId="{165BE02A-41C2-453C-8B38-004C2D4BD2FF}" srcOrd="0" destOrd="0" presId="urn:microsoft.com/office/officeart/2005/8/layout/vList3"/>
    <dgm:cxn modelId="{A87E32B1-8EFB-49C8-814F-98143FA36519}" type="presOf" srcId="{A6BFDEBF-99C7-4273-B36C-0A1DD4676DA7}" destId="{3ECF8593-2DFC-44D8-AB77-0582B7509A69}" srcOrd="0" destOrd="0" presId="urn:microsoft.com/office/officeart/2005/8/layout/vList3"/>
    <dgm:cxn modelId="{D31CCCC3-4DFE-4FBA-A69C-DEC72A1D073A}" type="presOf" srcId="{0AF4D0D5-7841-4255-A7F1-BA5159A83D9A}" destId="{14C0647C-3924-4B5C-A5FC-EC152122AD8B}" srcOrd="0" destOrd="0" presId="urn:microsoft.com/office/officeart/2005/8/layout/vList3"/>
    <dgm:cxn modelId="{95DBB5E4-4CBB-4F15-A4A9-332AA681123B}" srcId="{D1E81ABE-26C1-45BE-8F78-DD76629D3136}" destId="{A6BFDEBF-99C7-4273-B36C-0A1DD4676DA7}" srcOrd="0" destOrd="0" parTransId="{598A2D28-4B42-40A9-BB77-B338D4F081F4}" sibTransId="{C38800D8-8CE9-4C79-BF5D-72565BEB2545}"/>
    <dgm:cxn modelId="{DC2ED93A-776E-4145-80E3-33A76B8E3CA1}" srcId="{D1E81ABE-26C1-45BE-8F78-DD76629D3136}" destId="{ACD76CB3-E893-41B9-BFBC-ACAD9341A560}" srcOrd="4" destOrd="0" parTransId="{04A77ABA-540D-4EA1-9E2D-A5209E86BAE3}" sibTransId="{92F252FF-F019-42BC-9BB7-E3CFA2037F9A}"/>
    <dgm:cxn modelId="{898785FA-AB0A-4B29-A82E-9B4E3DF27AAF}" srcId="{D1E81ABE-26C1-45BE-8F78-DD76629D3136}" destId="{D36204C0-5F87-4545-A5BB-03348A8E5DE9}" srcOrd="5" destOrd="0" parTransId="{D4DDCE61-B7B1-4835-A9C9-DDCCB8518068}" sibTransId="{D4D62B50-D98A-430E-9D6E-ED193DA91CCD}"/>
    <dgm:cxn modelId="{AD43BDC0-2DFC-4083-A5E6-E8DF14CBA328}" type="presOf" srcId="{D36204C0-5F87-4545-A5BB-03348A8E5DE9}" destId="{B9735FF6-BC23-4A0A-9677-5A31C5F411BC}" srcOrd="0" destOrd="0" presId="urn:microsoft.com/office/officeart/2005/8/layout/vList3"/>
    <dgm:cxn modelId="{C3646164-F2FA-4CDA-8121-66F816F6B12A}" type="presOf" srcId="{E275E70A-0A0B-4B18-8F27-2B7C60E1A186}" destId="{2B41C6C9-A7BA-49DB-9E6E-5DD325F425DB}" srcOrd="0" destOrd="0" presId="urn:microsoft.com/office/officeart/2005/8/layout/vList3"/>
    <dgm:cxn modelId="{B2A205B1-EBB9-4445-B6C9-2BF91EF4AF25}" srcId="{D1E81ABE-26C1-45BE-8F78-DD76629D3136}" destId="{E275E70A-0A0B-4B18-8F27-2B7C60E1A186}" srcOrd="2" destOrd="0" parTransId="{CB84B04D-FD6B-4DE2-8B6D-5DF85134AAAA}" sibTransId="{E759FC79-5F13-4011-8629-D538959F7004}"/>
    <dgm:cxn modelId="{0EC700D7-3BE7-4A0C-98F0-2488C3A5D968}" type="presOf" srcId="{D1E81ABE-26C1-45BE-8F78-DD76629D3136}" destId="{A8906C10-5784-45F0-9AF8-C0BB074C508B}" srcOrd="0" destOrd="0" presId="urn:microsoft.com/office/officeart/2005/8/layout/vList3"/>
    <dgm:cxn modelId="{28484451-FBA2-4BA3-BCCB-8D64517F6720}" srcId="{D1E81ABE-26C1-45BE-8F78-DD76629D3136}" destId="{0AF4D0D5-7841-4255-A7F1-BA5159A83D9A}" srcOrd="1" destOrd="0" parTransId="{71CACF60-AC89-4C6C-9167-E0BC727B6F8D}" sibTransId="{474BC4E8-8949-4151-9EAE-F9550E6B8EC4}"/>
    <dgm:cxn modelId="{51D0EF8A-C7BF-4190-87CB-FFE3A74EF742}" type="presParOf" srcId="{A8906C10-5784-45F0-9AF8-C0BB074C508B}" destId="{B49AFDE9-394E-4355-9F29-C464328802E3}" srcOrd="0" destOrd="0" presId="urn:microsoft.com/office/officeart/2005/8/layout/vList3"/>
    <dgm:cxn modelId="{7FD3D6CC-554E-4F63-8F77-ED87FF813837}" type="presParOf" srcId="{B49AFDE9-394E-4355-9F29-C464328802E3}" destId="{F85501D0-EA10-4BB7-B021-54437F0C7AE1}" srcOrd="0" destOrd="0" presId="urn:microsoft.com/office/officeart/2005/8/layout/vList3"/>
    <dgm:cxn modelId="{4B069DDB-4237-4E03-AC17-880E33F9CA83}" type="presParOf" srcId="{B49AFDE9-394E-4355-9F29-C464328802E3}" destId="{3ECF8593-2DFC-44D8-AB77-0582B7509A69}" srcOrd="1" destOrd="0" presId="urn:microsoft.com/office/officeart/2005/8/layout/vList3"/>
    <dgm:cxn modelId="{A91571CE-EB91-42E1-A779-B9CEB085AE5F}" type="presParOf" srcId="{A8906C10-5784-45F0-9AF8-C0BB074C508B}" destId="{2D1EAE27-BC67-4C14-B6F9-B10531AAAEBD}" srcOrd="1" destOrd="0" presId="urn:microsoft.com/office/officeart/2005/8/layout/vList3"/>
    <dgm:cxn modelId="{21BC4F96-200E-4989-A581-2AACCDC83C18}" type="presParOf" srcId="{A8906C10-5784-45F0-9AF8-C0BB074C508B}" destId="{606B491F-6402-4608-8A77-72818CAD4C68}" srcOrd="2" destOrd="0" presId="urn:microsoft.com/office/officeart/2005/8/layout/vList3"/>
    <dgm:cxn modelId="{48AD418C-35CB-4DB8-AD29-21143611EFB5}" type="presParOf" srcId="{606B491F-6402-4608-8A77-72818CAD4C68}" destId="{0BC8DDF5-C686-45FD-89C1-090AAF8696D2}" srcOrd="0" destOrd="0" presId="urn:microsoft.com/office/officeart/2005/8/layout/vList3"/>
    <dgm:cxn modelId="{F2A71C02-05BB-4DA0-A1DB-57D27CC71A36}" type="presParOf" srcId="{606B491F-6402-4608-8A77-72818CAD4C68}" destId="{14C0647C-3924-4B5C-A5FC-EC152122AD8B}" srcOrd="1" destOrd="0" presId="urn:microsoft.com/office/officeart/2005/8/layout/vList3"/>
    <dgm:cxn modelId="{755CF087-70E2-4C18-B0AD-64F133E4F2A5}" type="presParOf" srcId="{A8906C10-5784-45F0-9AF8-C0BB074C508B}" destId="{709CAB80-A43D-40CE-98D9-7ADB197C04EB}" srcOrd="3" destOrd="0" presId="urn:microsoft.com/office/officeart/2005/8/layout/vList3"/>
    <dgm:cxn modelId="{9F2EBBD6-90A1-45F5-82DB-9938ADAFA928}" type="presParOf" srcId="{A8906C10-5784-45F0-9AF8-C0BB074C508B}" destId="{09629924-1C75-418E-BD71-1927E7FA5C49}" srcOrd="4" destOrd="0" presId="urn:microsoft.com/office/officeart/2005/8/layout/vList3"/>
    <dgm:cxn modelId="{CEE94229-7B14-46B0-9346-0C3BF922E8AA}" type="presParOf" srcId="{09629924-1C75-418E-BD71-1927E7FA5C49}" destId="{85F819E9-43A2-47A3-89BC-74B219E2E548}" srcOrd="0" destOrd="0" presId="urn:microsoft.com/office/officeart/2005/8/layout/vList3"/>
    <dgm:cxn modelId="{2C95B789-89E9-4099-AA6B-DA093E4CB739}" type="presParOf" srcId="{09629924-1C75-418E-BD71-1927E7FA5C49}" destId="{2B41C6C9-A7BA-49DB-9E6E-5DD325F425DB}" srcOrd="1" destOrd="0" presId="urn:microsoft.com/office/officeart/2005/8/layout/vList3"/>
    <dgm:cxn modelId="{97BC41A4-370B-43C5-BE55-0D8F02389FB4}" type="presParOf" srcId="{A8906C10-5784-45F0-9AF8-C0BB074C508B}" destId="{643DB95E-3C6E-4B5C-8D5F-4FFE97355F34}" srcOrd="5" destOrd="0" presId="urn:microsoft.com/office/officeart/2005/8/layout/vList3"/>
    <dgm:cxn modelId="{999BA2DB-EB41-43C7-99CC-D1321D3A46BB}" type="presParOf" srcId="{A8906C10-5784-45F0-9AF8-C0BB074C508B}" destId="{EB332C5E-6986-4DF1-8814-12F4BDF20862}" srcOrd="6" destOrd="0" presId="urn:microsoft.com/office/officeart/2005/8/layout/vList3"/>
    <dgm:cxn modelId="{4DCC88D1-4296-439B-B63B-27E9C5820136}" type="presParOf" srcId="{EB332C5E-6986-4DF1-8814-12F4BDF20862}" destId="{33BBC2B8-84C4-41E3-93A2-FA472CC94C2C}" srcOrd="0" destOrd="0" presId="urn:microsoft.com/office/officeart/2005/8/layout/vList3"/>
    <dgm:cxn modelId="{F1F5714E-8C68-44C1-83BF-4DA5FC9BBC1A}" type="presParOf" srcId="{EB332C5E-6986-4DF1-8814-12F4BDF20862}" destId="{165BE02A-41C2-453C-8B38-004C2D4BD2FF}" srcOrd="1" destOrd="0" presId="urn:microsoft.com/office/officeart/2005/8/layout/vList3"/>
    <dgm:cxn modelId="{41DFAD59-902F-47F1-BC83-118A2B361DA5}" type="presParOf" srcId="{A8906C10-5784-45F0-9AF8-C0BB074C508B}" destId="{157AD588-CEFD-4EA3-98A8-F9A10C35C59A}" srcOrd="7" destOrd="0" presId="urn:microsoft.com/office/officeart/2005/8/layout/vList3"/>
    <dgm:cxn modelId="{E09E8569-D646-481F-9E48-D7479EEA4DF0}" type="presParOf" srcId="{A8906C10-5784-45F0-9AF8-C0BB074C508B}" destId="{A3F5C8F6-0CD2-4BCB-BEFC-4F49FE160B12}" srcOrd="8" destOrd="0" presId="urn:microsoft.com/office/officeart/2005/8/layout/vList3"/>
    <dgm:cxn modelId="{BF99DB66-E4C6-4B56-967F-4A5F5E7A8F80}" type="presParOf" srcId="{A3F5C8F6-0CD2-4BCB-BEFC-4F49FE160B12}" destId="{AD67258F-FE86-4E4A-B64D-21F184728603}" srcOrd="0" destOrd="0" presId="urn:microsoft.com/office/officeart/2005/8/layout/vList3"/>
    <dgm:cxn modelId="{B86EAA18-B70B-4C72-99FB-AFD8A1DB878D}" type="presParOf" srcId="{A3F5C8F6-0CD2-4BCB-BEFC-4F49FE160B12}" destId="{336A834E-1351-4C18-B1D0-B8DC62765EA2}" srcOrd="1" destOrd="0" presId="urn:microsoft.com/office/officeart/2005/8/layout/vList3"/>
    <dgm:cxn modelId="{7BA6D8B2-10F6-455A-909E-C1F1EF379BCD}" type="presParOf" srcId="{A8906C10-5784-45F0-9AF8-C0BB074C508B}" destId="{F45BC548-762F-40F0-B5D1-BC749BFEC2FC}" srcOrd="9" destOrd="0" presId="urn:microsoft.com/office/officeart/2005/8/layout/vList3"/>
    <dgm:cxn modelId="{64821357-1A81-433B-854D-A99D8383BE56}" type="presParOf" srcId="{A8906C10-5784-45F0-9AF8-C0BB074C508B}" destId="{FFD4F6D7-2D11-4D01-9085-CA1353C95621}" srcOrd="10" destOrd="0" presId="urn:microsoft.com/office/officeart/2005/8/layout/vList3"/>
    <dgm:cxn modelId="{8A359EF9-CDB5-4AE4-960F-60C709695960}" type="presParOf" srcId="{FFD4F6D7-2D11-4D01-9085-CA1353C95621}" destId="{43432709-C216-4C83-A42C-61B6D21B4016}" srcOrd="0" destOrd="0" presId="urn:microsoft.com/office/officeart/2005/8/layout/vList3"/>
    <dgm:cxn modelId="{347FCB52-759C-467D-A04C-F0F8BF05ECDF}" type="presParOf" srcId="{FFD4F6D7-2D11-4D01-9085-CA1353C95621}" destId="{B9735FF6-BC23-4A0A-9677-5A31C5F411BC}" srcOrd="1" destOrd="0" presId="urn:microsoft.com/office/officeart/2005/8/layout/v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F6DEF8D1-6067-4065-9C14-6F0F74E040AF}" type="doc">
      <dgm:prSet loTypeId="urn:microsoft.com/office/officeart/2005/8/layout/vList4" loCatId="list" qsTypeId="urn:microsoft.com/office/officeart/2005/8/quickstyle/simple1" qsCatId="simple" csTypeId="urn:microsoft.com/office/officeart/2005/8/colors/accent1_2" csCatId="accent1"/>
      <dgm:spPr/>
      <dgm:t>
        <a:bodyPr/>
        <a:lstStyle/>
        <a:p>
          <a:endParaRPr lang="ru-RU"/>
        </a:p>
      </dgm:t>
    </dgm:pt>
    <dgm:pt modelId="{644AFA5C-B32D-4BB9-BF90-8CE86BA124D0}">
      <dgm:prSet/>
      <dgm:spPr/>
      <dgm:t>
        <a:bodyPr/>
        <a:lstStyle/>
        <a:p>
          <a:r>
            <a:rPr lang="ru-RU" b="1" dirty="0">
              <a:solidFill>
                <a:schemeClr val="tx2">
                  <a:lumMod val="10000"/>
                </a:schemeClr>
              </a:solidFill>
            </a:rPr>
            <a:t>28) </a:t>
          </a:r>
          <a:r>
            <a:rPr lang="ru-RU" b="1" dirty="0" err="1">
              <a:solidFill>
                <a:schemeClr val="tx2">
                  <a:lumMod val="10000"/>
                </a:schemeClr>
              </a:solidFill>
            </a:rPr>
            <a:t>організовує</a:t>
          </a:r>
          <a:r>
            <a:rPr lang="ru-RU" b="1" dirty="0">
              <a:solidFill>
                <a:schemeClr val="tx2">
                  <a:lumMod val="10000"/>
                </a:schemeClr>
              </a:solidFill>
            </a:rPr>
            <a:t> роботу, </a:t>
          </a:r>
          <a:r>
            <a:rPr lang="ru-RU" b="1" dirty="0" err="1">
              <a:solidFill>
                <a:schemeClr val="tx2">
                  <a:lumMod val="10000"/>
                </a:schemeClr>
              </a:solidFill>
            </a:rPr>
            <a:t>пов’язану</a:t>
          </a:r>
          <a:r>
            <a:rPr lang="ru-RU" b="1" dirty="0">
              <a:solidFill>
                <a:schemeClr val="tx2">
                  <a:lumMod val="10000"/>
                </a:schemeClr>
              </a:solidFill>
            </a:rPr>
            <a:t> </a:t>
          </a:r>
          <a:r>
            <a:rPr lang="ru-RU" b="1" dirty="0" err="1">
              <a:solidFill>
                <a:schemeClr val="tx2">
                  <a:lumMod val="10000"/>
                </a:schemeClr>
              </a:solidFill>
            </a:rPr>
            <a:t>із</a:t>
          </a:r>
          <a:r>
            <a:rPr lang="ru-RU" b="1" dirty="0">
              <a:solidFill>
                <a:schemeClr val="tx2">
                  <a:lumMod val="10000"/>
                </a:schemeClr>
              </a:solidFill>
            </a:rPr>
            <a:t> </a:t>
          </a:r>
          <a:r>
            <a:rPr lang="ru-RU" b="1" dirty="0" err="1">
              <a:solidFill>
                <a:schemeClr val="tx2">
                  <a:lumMod val="10000"/>
                </a:schemeClr>
              </a:solidFill>
            </a:rPr>
            <a:t>замовленням</a:t>
          </a:r>
          <a:r>
            <a:rPr lang="ru-RU" b="1" dirty="0">
              <a:solidFill>
                <a:schemeClr val="tx2">
                  <a:lumMod val="10000"/>
                </a:schemeClr>
              </a:solidFill>
            </a:rPr>
            <a:t> марок акцизного </a:t>
          </a:r>
          <a:r>
            <a:rPr lang="ru-RU" b="1" dirty="0" err="1">
              <a:solidFill>
                <a:schemeClr val="tx2">
                  <a:lumMod val="10000"/>
                </a:schemeClr>
              </a:solidFill>
            </a:rPr>
            <a:t>податку</a:t>
          </a:r>
          <a:r>
            <a:rPr lang="ru-RU" b="1" dirty="0">
              <a:solidFill>
                <a:schemeClr val="tx2">
                  <a:lumMod val="10000"/>
                </a:schemeClr>
              </a:solidFill>
            </a:rPr>
            <a:t>, </a:t>
          </a:r>
          <a:r>
            <a:rPr lang="ru-RU" b="1" dirty="0" err="1">
              <a:solidFill>
                <a:schemeClr val="tx2">
                  <a:lumMod val="10000"/>
                </a:schemeClr>
              </a:solidFill>
            </a:rPr>
            <a:t>їх</a:t>
          </a:r>
          <a:r>
            <a:rPr lang="ru-RU" b="1" dirty="0">
              <a:solidFill>
                <a:schemeClr val="tx2">
                  <a:lumMod val="10000"/>
                </a:schemeClr>
              </a:solidFill>
            </a:rPr>
            <a:t> </a:t>
          </a:r>
          <a:r>
            <a:rPr lang="ru-RU" b="1" dirty="0" err="1">
              <a:solidFill>
                <a:schemeClr val="tx2">
                  <a:lumMod val="10000"/>
                </a:schemeClr>
              </a:solidFill>
            </a:rPr>
            <a:t>зберіганням</a:t>
          </a:r>
          <a:r>
            <a:rPr lang="ru-RU" b="1" dirty="0">
              <a:solidFill>
                <a:schemeClr val="tx2">
                  <a:lumMod val="10000"/>
                </a:schemeClr>
              </a:solidFill>
            </a:rPr>
            <a:t>, </a:t>
          </a:r>
          <a:r>
            <a:rPr lang="ru-RU" b="1" dirty="0" err="1">
              <a:solidFill>
                <a:schemeClr val="tx2">
                  <a:lumMod val="10000"/>
                </a:schemeClr>
              </a:solidFill>
            </a:rPr>
            <a:t>продажем</a:t>
          </a:r>
          <a:r>
            <a:rPr lang="ru-RU" b="1" dirty="0">
              <a:solidFill>
                <a:schemeClr val="tx2">
                  <a:lumMod val="10000"/>
                </a:schemeClr>
              </a:solidFill>
            </a:rPr>
            <a:t>, </a:t>
          </a:r>
          <a:r>
            <a:rPr lang="ru-RU" b="1" dirty="0" err="1">
              <a:solidFill>
                <a:schemeClr val="tx2">
                  <a:lumMod val="10000"/>
                </a:schemeClr>
              </a:solidFill>
            </a:rPr>
            <a:t>відбором</a:t>
          </a:r>
          <a:r>
            <a:rPr lang="ru-RU" b="1" dirty="0">
              <a:solidFill>
                <a:schemeClr val="tx2">
                  <a:lumMod val="10000"/>
                </a:schemeClr>
              </a:solidFill>
            </a:rPr>
            <a:t> </a:t>
          </a:r>
          <a:r>
            <a:rPr lang="ru-RU" b="1" dirty="0" err="1">
              <a:solidFill>
                <a:schemeClr val="tx2">
                  <a:lumMod val="10000"/>
                </a:schemeClr>
              </a:solidFill>
            </a:rPr>
            <a:t>зразків</a:t>
          </a:r>
          <a:r>
            <a:rPr lang="ru-RU" b="1" dirty="0">
              <a:solidFill>
                <a:schemeClr val="tx2">
                  <a:lumMod val="10000"/>
                </a:schemeClr>
              </a:solidFill>
            </a:rPr>
            <a:t> з метою </a:t>
          </a:r>
          <a:r>
            <a:rPr lang="ru-RU" b="1" dirty="0" err="1">
              <a:solidFill>
                <a:schemeClr val="tx2">
                  <a:lumMod val="10000"/>
                </a:schemeClr>
              </a:solidFill>
            </a:rPr>
            <a:t>проведення</a:t>
          </a:r>
          <a:r>
            <a:rPr lang="ru-RU" b="1" dirty="0">
              <a:solidFill>
                <a:schemeClr val="tx2">
                  <a:lumMod val="10000"/>
                </a:schemeClr>
              </a:solidFill>
            </a:rPr>
            <a:t> </a:t>
          </a:r>
          <a:r>
            <a:rPr lang="ru-RU" b="1" dirty="0" err="1">
              <a:solidFill>
                <a:schemeClr val="tx2">
                  <a:lumMod val="10000"/>
                </a:schemeClr>
              </a:solidFill>
            </a:rPr>
            <a:t>експертизи</a:t>
          </a:r>
          <a:r>
            <a:rPr lang="ru-RU" b="1" dirty="0">
              <a:solidFill>
                <a:schemeClr val="tx2">
                  <a:lumMod val="10000"/>
                </a:schemeClr>
              </a:solidFill>
            </a:rPr>
            <a:t> </a:t>
          </a:r>
          <a:r>
            <a:rPr lang="ru-RU" b="1" dirty="0" err="1">
              <a:solidFill>
                <a:schemeClr val="tx2">
                  <a:lumMod val="10000"/>
                </a:schemeClr>
              </a:solidFill>
            </a:rPr>
            <a:t>щодо</a:t>
          </a:r>
          <a:r>
            <a:rPr lang="ru-RU" b="1" dirty="0">
              <a:solidFill>
                <a:schemeClr val="tx2">
                  <a:lumMod val="10000"/>
                </a:schemeClr>
              </a:solidFill>
            </a:rPr>
            <a:t> </a:t>
          </a:r>
          <a:r>
            <a:rPr lang="ru-RU" b="1" dirty="0" err="1">
              <a:solidFill>
                <a:schemeClr val="tx2">
                  <a:lumMod val="10000"/>
                </a:schemeClr>
              </a:solidFill>
            </a:rPr>
            <a:t>їх</a:t>
          </a:r>
          <a:r>
            <a:rPr lang="ru-RU" b="1" dirty="0">
              <a:solidFill>
                <a:schemeClr val="tx2">
                  <a:lumMod val="10000"/>
                </a:schemeClr>
              </a:solidFill>
            </a:rPr>
            <a:t> </a:t>
          </a:r>
          <a:r>
            <a:rPr lang="ru-RU" b="1" dirty="0" err="1">
              <a:solidFill>
                <a:schemeClr val="tx2">
                  <a:lumMod val="10000"/>
                </a:schemeClr>
              </a:solidFill>
            </a:rPr>
            <a:t>автентичності</a:t>
          </a:r>
          <a:r>
            <a:rPr lang="ru-RU" b="1" dirty="0">
              <a:solidFill>
                <a:schemeClr val="tx2">
                  <a:lumMod val="10000"/>
                </a:schemeClr>
              </a:solidFill>
            </a:rPr>
            <a:t> та </a:t>
          </a:r>
          <a:r>
            <a:rPr lang="ru-RU" b="1" dirty="0" err="1">
              <a:solidFill>
                <a:schemeClr val="tx2">
                  <a:lumMod val="10000"/>
                </a:schemeClr>
              </a:solidFill>
            </a:rPr>
            <a:t>здійсненням</a:t>
          </a:r>
          <a:r>
            <a:rPr lang="ru-RU" b="1" dirty="0">
              <a:solidFill>
                <a:schemeClr val="tx2">
                  <a:lumMod val="10000"/>
                </a:schemeClr>
              </a:solidFill>
            </a:rPr>
            <a:t> контролю за </a:t>
          </a:r>
          <a:r>
            <a:rPr lang="ru-RU" b="1" dirty="0" err="1">
              <a:solidFill>
                <a:schemeClr val="tx2">
                  <a:lumMod val="10000"/>
                </a:schemeClr>
              </a:solidFill>
            </a:rPr>
            <a:t>наявністю</a:t>
          </a:r>
          <a:r>
            <a:rPr lang="ru-RU" b="1" dirty="0">
              <a:solidFill>
                <a:schemeClr val="tx2">
                  <a:lumMod val="10000"/>
                </a:schemeClr>
              </a:solidFill>
            </a:rPr>
            <a:t> таких марок на </a:t>
          </a:r>
          <a:r>
            <a:rPr lang="ru-RU" b="1" dirty="0" err="1">
              <a:solidFill>
                <a:schemeClr val="tx2">
                  <a:lumMod val="10000"/>
                </a:schemeClr>
              </a:solidFill>
            </a:rPr>
            <a:t>пляшках</a:t>
          </a:r>
          <a:r>
            <a:rPr lang="ru-RU" b="1" dirty="0">
              <a:solidFill>
                <a:schemeClr val="tx2">
                  <a:lumMod val="10000"/>
                </a:schemeClr>
              </a:solidFill>
            </a:rPr>
            <a:t> (упаковках) з </a:t>
          </a:r>
          <a:r>
            <a:rPr lang="ru-RU" b="1" dirty="0" err="1">
              <a:solidFill>
                <a:schemeClr val="tx2">
                  <a:lumMod val="10000"/>
                </a:schemeClr>
              </a:solidFill>
            </a:rPr>
            <a:t>алкогольними</a:t>
          </a:r>
          <a:r>
            <a:rPr lang="ru-RU" b="1" dirty="0">
              <a:solidFill>
                <a:schemeClr val="tx2">
                  <a:lumMod val="10000"/>
                </a:schemeClr>
              </a:solidFill>
            </a:rPr>
            <a:t> напоями і пачках (упаковках) </a:t>
          </a:r>
          <a:r>
            <a:rPr lang="ru-RU" b="1" dirty="0" err="1">
              <a:solidFill>
                <a:schemeClr val="tx2">
                  <a:lumMod val="10000"/>
                </a:schemeClr>
              </a:solidFill>
            </a:rPr>
            <a:t>тютюнових</a:t>
          </a:r>
          <a:r>
            <a:rPr lang="ru-RU" b="1" dirty="0">
              <a:solidFill>
                <a:schemeClr val="tx2">
                  <a:lumMod val="10000"/>
                </a:schemeClr>
              </a:solidFill>
            </a:rPr>
            <a:t> </a:t>
          </a:r>
          <a:r>
            <a:rPr lang="ru-RU" b="1" dirty="0" err="1">
              <a:solidFill>
                <a:schemeClr val="tx2">
                  <a:lumMod val="10000"/>
                </a:schemeClr>
              </a:solidFill>
            </a:rPr>
            <a:t>виробів</a:t>
          </a:r>
          <a:r>
            <a:rPr lang="ru-RU" b="1" dirty="0">
              <a:solidFill>
                <a:schemeClr val="tx2">
                  <a:lumMod val="10000"/>
                </a:schemeClr>
              </a:solidFill>
            </a:rPr>
            <a:t> </a:t>
          </a:r>
          <a:r>
            <a:rPr lang="ru-RU" b="1" dirty="0" err="1">
              <a:solidFill>
                <a:schemeClr val="tx2">
                  <a:lumMod val="10000"/>
                </a:schemeClr>
              </a:solidFill>
            </a:rPr>
            <a:t>під</a:t>
          </a:r>
          <a:r>
            <a:rPr lang="ru-RU" b="1" dirty="0">
              <a:solidFill>
                <a:schemeClr val="tx2">
                  <a:lumMod val="10000"/>
                </a:schemeClr>
              </a:solidFill>
            </a:rPr>
            <a:t> час </a:t>
          </a:r>
          <a:r>
            <a:rPr lang="ru-RU" b="1" dirty="0" err="1">
              <a:solidFill>
                <a:schemeClr val="tx2">
                  <a:lumMod val="10000"/>
                </a:schemeClr>
              </a:solidFill>
            </a:rPr>
            <a:t>їх</a:t>
          </a:r>
          <a:r>
            <a:rPr lang="ru-RU" b="1" dirty="0">
              <a:solidFill>
                <a:schemeClr val="tx2">
                  <a:lumMod val="10000"/>
                </a:schemeClr>
              </a:solidFill>
            </a:rPr>
            <a:t> </a:t>
          </a:r>
          <a:r>
            <a:rPr lang="ru-RU" b="1" dirty="0" err="1">
              <a:solidFill>
                <a:schemeClr val="tx2">
                  <a:lumMod val="10000"/>
                </a:schemeClr>
              </a:solidFill>
            </a:rPr>
            <a:t>транспортування</a:t>
          </a:r>
          <a:r>
            <a:rPr lang="ru-RU" b="1" dirty="0">
              <a:solidFill>
                <a:schemeClr val="tx2">
                  <a:lumMod val="10000"/>
                </a:schemeClr>
              </a:solidFill>
            </a:rPr>
            <a:t>, </a:t>
          </a:r>
          <a:r>
            <a:rPr lang="ru-RU" b="1" dirty="0" err="1">
              <a:solidFill>
                <a:schemeClr val="tx2">
                  <a:lumMod val="10000"/>
                </a:schemeClr>
              </a:solidFill>
            </a:rPr>
            <a:t>зберігання</a:t>
          </a:r>
          <a:r>
            <a:rPr lang="ru-RU" b="1" dirty="0">
              <a:solidFill>
                <a:schemeClr val="tx2">
                  <a:lumMod val="10000"/>
                </a:schemeClr>
              </a:solidFill>
            </a:rPr>
            <a:t> і </a:t>
          </a:r>
          <a:r>
            <a:rPr lang="ru-RU" b="1" dirty="0" err="1">
              <a:solidFill>
                <a:schemeClr val="tx2">
                  <a:lumMod val="10000"/>
                </a:schemeClr>
              </a:solidFill>
            </a:rPr>
            <a:t>реалізації</a:t>
          </a:r>
          <a:r>
            <a:rPr lang="ru-RU" b="1" dirty="0">
              <a:solidFill>
                <a:schemeClr val="tx2">
                  <a:lumMod val="10000"/>
                </a:schemeClr>
              </a:solidFill>
            </a:rPr>
            <a:t>;</a:t>
          </a:r>
        </a:p>
      </dgm:t>
    </dgm:pt>
    <dgm:pt modelId="{F9508F77-98C4-41FC-927E-9BA288C6F8A5}" type="parTrans" cxnId="{3BA05367-7447-4CBC-A56A-D070696F5298}">
      <dgm:prSet/>
      <dgm:spPr/>
      <dgm:t>
        <a:bodyPr/>
        <a:lstStyle/>
        <a:p>
          <a:endParaRPr lang="ru-RU"/>
        </a:p>
      </dgm:t>
    </dgm:pt>
    <dgm:pt modelId="{F261C545-E8F7-432C-8275-B0388587A710}" type="sibTrans" cxnId="{3BA05367-7447-4CBC-A56A-D070696F5298}">
      <dgm:prSet/>
      <dgm:spPr/>
      <dgm:t>
        <a:bodyPr/>
        <a:lstStyle/>
        <a:p>
          <a:endParaRPr lang="ru-RU"/>
        </a:p>
      </dgm:t>
    </dgm:pt>
    <dgm:pt modelId="{82FAB224-D2BE-45BA-A1F2-08E66F09C38F}">
      <dgm:prSet/>
      <dgm:spPr/>
      <dgm:t>
        <a:bodyPr/>
        <a:lstStyle/>
        <a:p>
          <a:r>
            <a:rPr lang="ru-RU" b="1" dirty="0">
              <a:solidFill>
                <a:schemeClr val="tx2">
                  <a:lumMod val="10000"/>
                </a:schemeClr>
              </a:solidFill>
            </a:rPr>
            <a:t>29) </a:t>
          </a:r>
          <a:r>
            <a:rPr lang="ru-RU" b="1" dirty="0" err="1">
              <a:solidFill>
                <a:schemeClr val="tx2">
                  <a:lumMod val="10000"/>
                </a:schemeClr>
              </a:solidFill>
            </a:rPr>
            <a:t>здійснює</a:t>
          </a:r>
          <a:r>
            <a:rPr lang="ru-RU" b="1" dirty="0">
              <a:solidFill>
                <a:schemeClr val="tx2">
                  <a:lumMod val="10000"/>
                </a:schemeClr>
              </a:solidFill>
            </a:rPr>
            <a:t> контроль за </a:t>
          </a:r>
          <a:r>
            <a:rPr lang="ru-RU" b="1" dirty="0" err="1">
              <a:solidFill>
                <a:schemeClr val="tx2">
                  <a:lumMod val="10000"/>
                </a:schemeClr>
              </a:solidFill>
            </a:rPr>
            <a:t>виробництвом</a:t>
          </a:r>
          <a:r>
            <a:rPr lang="ru-RU" b="1" dirty="0">
              <a:solidFill>
                <a:schemeClr val="tx2">
                  <a:lumMod val="10000"/>
                </a:schemeClr>
              </a:solidFill>
            </a:rPr>
            <a:t> та </a:t>
          </a:r>
          <a:r>
            <a:rPr lang="ru-RU" b="1" dirty="0" err="1">
              <a:solidFill>
                <a:schemeClr val="tx2">
                  <a:lumMod val="10000"/>
                </a:schemeClr>
              </a:solidFill>
            </a:rPr>
            <a:t>обігом</a:t>
          </a:r>
          <a:r>
            <a:rPr lang="ru-RU" b="1" dirty="0">
              <a:solidFill>
                <a:schemeClr val="tx2">
                  <a:lumMod val="10000"/>
                </a:schemeClr>
              </a:solidFill>
            </a:rPr>
            <a:t> спирту, </a:t>
          </a:r>
          <a:r>
            <a:rPr lang="ru-RU" b="1" dirty="0" err="1">
              <a:solidFill>
                <a:schemeClr val="tx2">
                  <a:lumMod val="10000"/>
                </a:schemeClr>
              </a:solidFill>
            </a:rPr>
            <a:t>алкогольних</a:t>
          </a:r>
          <a:r>
            <a:rPr lang="ru-RU" b="1" dirty="0">
              <a:solidFill>
                <a:schemeClr val="tx2">
                  <a:lumMod val="10000"/>
                </a:schemeClr>
              </a:solidFill>
            </a:rPr>
            <a:t> </a:t>
          </a:r>
          <a:r>
            <a:rPr lang="ru-RU" b="1" dirty="0" err="1">
              <a:solidFill>
                <a:schemeClr val="tx2">
                  <a:lumMod val="10000"/>
                </a:schemeClr>
              </a:solidFill>
            </a:rPr>
            <a:t>напоїв</a:t>
          </a:r>
          <a:r>
            <a:rPr lang="ru-RU" b="1" dirty="0">
              <a:solidFill>
                <a:schemeClr val="tx2">
                  <a:lumMod val="10000"/>
                </a:schemeClr>
              </a:solidFill>
            </a:rPr>
            <a:t>, </a:t>
          </a:r>
          <a:r>
            <a:rPr lang="ru-RU" b="1" dirty="0" err="1">
              <a:solidFill>
                <a:schemeClr val="tx2">
                  <a:lumMod val="10000"/>
                </a:schemeClr>
              </a:solidFill>
            </a:rPr>
            <a:t>тютюнових</a:t>
          </a:r>
          <a:r>
            <a:rPr lang="ru-RU" b="1" dirty="0">
              <a:solidFill>
                <a:schemeClr val="tx2">
                  <a:lumMod val="10000"/>
                </a:schemeClr>
              </a:solidFill>
            </a:rPr>
            <a:t> </a:t>
          </a:r>
          <a:r>
            <a:rPr lang="ru-RU" b="1" dirty="0" err="1">
              <a:solidFill>
                <a:schemeClr val="tx2">
                  <a:lumMod val="10000"/>
                </a:schemeClr>
              </a:solidFill>
            </a:rPr>
            <a:t>виробів</a:t>
          </a:r>
          <a:r>
            <a:rPr lang="ru-RU" b="1" dirty="0">
              <a:solidFill>
                <a:schemeClr val="tx2">
                  <a:lumMod val="10000"/>
                </a:schemeClr>
              </a:solidFill>
            </a:rPr>
            <a:t>, </a:t>
          </a:r>
          <a:r>
            <a:rPr lang="ru-RU" b="1" dirty="0" err="1">
              <a:solidFill>
                <a:schemeClr val="tx2">
                  <a:lumMod val="10000"/>
                </a:schemeClr>
              </a:solidFill>
            </a:rPr>
            <a:t>пального</a:t>
          </a:r>
          <a:r>
            <a:rPr lang="ru-RU" b="1" dirty="0">
              <a:solidFill>
                <a:schemeClr val="tx2">
                  <a:lumMod val="10000"/>
                </a:schemeClr>
              </a:solidFill>
            </a:rPr>
            <a:t> та </a:t>
          </a:r>
          <a:r>
            <a:rPr lang="ru-RU" b="1" dirty="0" err="1">
              <a:solidFill>
                <a:schemeClr val="tx2">
                  <a:lumMod val="10000"/>
                </a:schemeClr>
              </a:solidFill>
            </a:rPr>
            <a:t>забезпечує</a:t>
          </a:r>
          <a:r>
            <a:rPr lang="ru-RU" b="1" dirty="0">
              <a:solidFill>
                <a:schemeClr val="tx2">
                  <a:lumMod val="10000"/>
                </a:schemeClr>
              </a:solidFill>
            </a:rPr>
            <a:t> </a:t>
          </a:r>
          <a:r>
            <a:rPr lang="ru-RU" b="1" dirty="0" err="1">
              <a:solidFill>
                <a:schemeClr val="tx2">
                  <a:lumMod val="10000"/>
                </a:schemeClr>
              </a:solidFill>
            </a:rPr>
            <a:t>міжгалузеву</a:t>
          </a:r>
          <a:r>
            <a:rPr lang="ru-RU" b="1" dirty="0">
              <a:solidFill>
                <a:schemeClr val="tx2">
                  <a:lumMod val="10000"/>
                </a:schemeClr>
              </a:solidFill>
            </a:rPr>
            <a:t> </a:t>
          </a:r>
          <a:r>
            <a:rPr lang="ru-RU" b="1" dirty="0" err="1">
              <a:solidFill>
                <a:schemeClr val="tx2">
                  <a:lumMod val="10000"/>
                </a:schemeClr>
              </a:solidFill>
            </a:rPr>
            <a:t>координацію</a:t>
          </a:r>
          <a:r>
            <a:rPr lang="ru-RU" b="1" dirty="0">
              <a:solidFill>
                <a:schemeClr val="tx2">
                  <a:lumMod val="10000"/>
                </a:schemeClr>
              </a:solidFill>
            </a:rPr>
            <a:t> у </a:t>
          </a:r>
          <a:r>
            <a:rPr lang="ru-RU" b="1" dirty="0" err="1">
              <a:solidFill>
                <a:schemeClr val="tx2">
                  <a:lumMod val="10000"/>
                </a:schemeClr>
              </a:solidFill>
            </a:rPr>
            <a:t>цій</a:t>
          </a:r>
          <a:r>
            <a:rPr lang="ru-RU" b="1" dirty="0">
              <a:solidFill>
                <a:schemeClr val="tx2">
                  <a:lumMod val="10000"/>
                </a:schemeClr>
              </a:solidFill>
            </a:rPr>
            <a:t> </a:t>
          </a:r>
          <a:r>
            <a:rPr lang="ru-RU" b="1" dirty="0" err="1">
              <a:solidFill>
                <a:schemeClr val="tx2">
                  <a:lumMod val="10000"/>
                </a:schemeClr>
              </a:solidFill>
            </a:rPr>
            <a:t>сфері</a:t>
          </a:r>
          <a:r>
            <a:rPr lang="ru-RU" b="1" dirty="0">
              <a:solidFill>
                <a:schemeClr val="tx2">
                  <a:lumMod val="10000"/>
                </a:schemeClr>
              </a:solidFill>
            </a:rPr>
            <a:t>;</a:t>
          </a:r>
        </a:p>
      </dgm:t>
    </dgm:pt>
    <dgm:pt modelId="{DC2248B1-F356-47CA-9308-A5D9214596F6}" type="parTrans" cxnId="{C427A6BE-0C8E-4A7F-9F25-A4AE1C2F4EAE}">
      <dgm:prSet/>
      <dgm:spPr/>
      <dgm:t>
        <a:bodyPr/>
        <a:lstStyle/>
        <a:p>
          <a:endParaRPr lang="ru-RU"/>
        </a:p>
      </dgm:t>
    </dgm:pt>
    <dgm:pt modelId="{452D9A28-83C0-4518-9F37-08BE3F95B13D}" type="sibTrans" cxnId="{C427A6BE-0C8E-4A7F-9F25-A4AE1C2F4EAE}">
      <dgm:prSet/>
      <dgm:spPr/>
      <dgm:t>
        <a:bodyPr/>
        <a:lstStyle/>
        <a:p>
          <a:endParaRPr lang="ru-RU"/>
        </a:p>
      </dgm:t>
    </dgm:pt>
    <dgm:pt modelId="{BCA384C9-5A0F-4AC1-AAE7-AABF9B7CAE8D}">
      <dgm:prSet/>
      <dgm:spPr/>
      <dgm:t>
        <a:bodyPr/>
        <a:lstStyle/>
        <a:p>
          <a:r>
            <a:rPr lang="ru-RU" b="1" dirty="0">
              <a:solidFill>
                <a:schemeClr val="tx2">
                  <a:lumMod val="10000"/>
                </a:schemeClr>
              </a:solidFill>
            </a:rPr>
            <a:t>30) </a:t>
          </a:r>
          <a:r>
            <a:rPr lang="ru-RU" b="1" dirty="0" err="1">
              <a:solidFill>
                <a:schemeClr val="tx2">
                  <a:lumMod val="10000"/>
                </a:schemeClr>
              </a:solidFill>
            </a:rPr>
            <a:t>здійснює</a:t>
          </a:r>
          <a:r>
            <a:rPr lang="ru-RU" b="1" dirty="0">
              <a:solidFill>
                <a:schemeClr val="tx2">
                  <a:lumMod val="10000"/>
                </a:schemeClr>
              </a:solidFill>
            </a:rPr>
            <a:t> </a:t>
          </a:r>
          <a:r>
            <a:rPr lang="ru-RU" b="1" dirty="0" err="1">
              <a:solidFill>
                <a:schemeClr val="tx2">
                  <a:lumMod val="10000"/>
                </a:schemeClr>
              </a:solidFill>
            </a:rPr>
            <a:t>прийняття</a:t>
          </a:r>
          <a:r>
            <a:rPr lang="ru-RU" b="1" dirty="0">
              <a:solidFill>
                <a:schemeClr val="tx2">
                  <a:lumMod val="10000"/>
                </a:schemeClr>
              </a:solidFill>
            </a:rPr>
            <a:t> </a:t>
          </a:r>
          <a:r>
            <a:rPr lang="ru-RU" b="1" dirty="0" err="1">
              <a:solidFill>
                <a:schemeClr val="tx2">
                  <a:lumMod val="10000"/>
                </a:schemeClr>
              </a:solidFill>
            </a:rPr>
            <a:t>декларацій</a:t>
          </a:r>
          <a:r>
            <a:rPr lang="ru-RU" b="1" dirty="0">
              <a:solidFill>
                <a:schemeClr val="tx2">
                  <a:lumMod val="10000"/>
                </a:schemeClr>
              </a:solidFill>
            </a:rPr>
            <a:t> про </a:t>
          </a:r>
          <a:r>
            <a:rPr lang="ru-RU" b="1" dirty="0" err="1">
              <a:solidFill>
                <a:schemeClr val="tx2">
                  <a:lumMod val="10000"/>
                </a:schemeClr>
              </a:solidFill>
            </a:rPr>
            <a:t>максимальні</a:t>
          </a:r>
          <a:r>
            <a:rPr lang="ru-RU" b="1" dirty="0">
              <a:solidFill>
                <a:schemeClr val="tx2">
                  <a:lumMod val="10000"/>
                </a:schemeClr>
              </a:solidFill>
            </a:rPr>
            <a:t> </a:t>
          </a:r>
          <a:r>
            <a:rPr lang="ru-RU" b="1" dirty="0" err="1">
              <a:solidFill>
                <a:schemeClr val="tx2">
                  <a:lumMod val="10000"/>
                </a:schemeClr>
              </a:solidFill>
            </a:rPr>
            <a:t>роздрібні</a:t>
          </a:r>
          <a:r>
            <a:rPr lang="ru-RU" b="1" dirty="0">
              <a:solidFill>
                <a:schemeClr val="tx2">
                  <a:lumMod val="10000"/>
                </a:schemeClr>
              </a:solidFill>
            </a:rPr>
            <a:t> </a:t>
          </a:r>
          <a:r>
            <a:rPr lang="ru-RU" b="1" dirty="0" err="1">
              <a:solidFill>
                <a:schemeClr val="tx2">
                  <a:lumMod val="10000"/>
                </a:schemeClr>
              </a:solidFill>
            </a:rPr>
            <a:t>ціни</a:t>
          </a:r>
          <a:r>
            <a:rPr lang="ru-RU" b="1" dirty="0">
              <a:solidFill>
                <a:schemeClr val="tx2">
                  <a:lumMod val="10000"/>
                </a:schemeClr>
              </a:solidFill>
            </a:rPr>
            <a:t> на </a:t>
          </a:r>
          <a:r>
            <a:rPr lang="ru-RU" b="1" dirty="0" err="1">
              <a:solidFill>
                <a:schemeClr val="tx2">
                  <a:lumMod val="10000"/>
                </a:schemeClr>
              </a:solidFill>
            </a:rPr>
            <a:t>підакцизні</a:t>
          </a:r>
          <a:r>
            <a:rPr lang="ru-RU" b="1" dirty="0">
              <a:solidFill>
                <a:schemeClr val="tx2">
                  <a:lumMod val="10000"/>
                </a:schemeClr>
              </a:solidFill>
            </a:rPr>
            <a:t> </a:t>
          </a:r>
          <a:r>
            <a:rPr lang="ru-RU" b="1" dirty="0" err="1">
              <a:solidFill>
                <a:schemeClr val="tx2">
                  <a:lumMod val="10000"/>
                </a:schemeClr>
              </a:solidFill>
            </a:rPr>
            <a:t>товари</a:t>
          </a:r>
          <a:r>
            <a:rPr lang="ru-RU" b="1" dirty="0">
              <a:solidFill>
                <a:schemeClr val="tx2">
                  <a:lumMod val="10000"/>
                </a:schemeClr>
              </a:solidFill>
            </a:rPr>
            <a:t> (</a:t>
          </a:r>
          <a:r>
            <a:rPr lang="ru-RU" b="1" dirty="0" err="1">
              <a:solidFill>
                <a:schemeClr val="tx2">
                  <a:lumMod val="10000"/>
                </a:schemeClr>
              </a:solidFill>
            </a:rPr>
            <a:t>продукцію</a:t>
          </a:r>
          <a:r>
            <a:rPr lang="ru-RU" b="1" dirty="0">
              <a:solidFill>
                <a:schemeClr val="tx2">
                  <a:lumMod val="10000"/>
                </a:schemeClr>
              </a:solidFill>
            </a:rPr>
            <a:t>), </a:t>
          </a:r>
          <a:r>
            <a:rPr lang="ru-RU" b="1" dirty="0" err="1">
              <a:solidFill>
                <a:schemeClr val="tx2">
                  <a:lumMod val="10000"/>
                </a:schemeClr>
              </a:solidFill>
            </a:rPr>
            <a:t>встановлені</a:t>
          </a:r>
          <a:r>
            <a:rPr lang="ru-RU" b="1" dirty="0">
              <a:solidFill>
                <a:schemeClr val="tx2">
                  <a:lumMod val="10000"/>
                </a:schemeClr>
              </a:solidFill>
            </a:rPr>
            <a:t> </a:t>
          </a:r>
          <a:r>
            <a:rPr lang="ru-RU" b="1" dirty="0" err="1">
              <a:solidFill>
                <a:schemeClr val="tx2">
                  <a:lumMod val="10000"/>
                </a:schemeClr>
              </a:solidFill>
            </a:rPr>
            <a:t>виробником</a:t>
          </a:r>
          <a:r>
            <a:rPr lang="ru-RU" b="1" dirty="0">
              <a:solidFill>
                <a:schemeClr val="tx2">
                  <a:lumMod val="10000"/>
                </a:schemeClr>
              </a:solidFill>
            </a:rPr>
            <a:t> </a:t>
          </a:r>
          <a:r>
            <a:rPr lang="ru-RU" b="1" dirty="0" err="1">
              <a:solidFill>
                <a:schemeClr val="tx2">
                  <a:lumMod val="10000"/>
                </a:schemeClr>
              </a:solidFill>
            </a:rPr>
            <a:t>або</a:t>
          </a:r>
          <a:r>
            <a:rPr lang="ru-RU" b="1" dirty="0">
              <a:solidFill>
                <a:schemeClr val="tx2">
                  <a:lumMod val="10000"/>
                </a:schemeClr>
              </a:solidFill>
            </a:rPr>
            <a:t> </a:t>
          </a:r>
          <a:r>
            <a:rPr lang="ru-RU" b="1" dirty="0" err="1">
              <a:solidFill>
                <a:schemeClr val="tx2">
                  <a:lumMod val="10000"/>
                </a:schemeClr>
              </a:solidFill>
            </a:rPr>
            <a:t>імпортером</a:t>
          </a:r>
          <a:r>
            <a:rPr lang="ru-RU" b="1" dirty="0">
              <a:solidFill>
                <a:schemeClr val="tx2">
                  <a:lumMod val="10000"/>
                </a:schemeClr>
              </a:solidFill>
            </a:rPr>
            <a:t>, та </a:t>
          </a:r>
          <a:r>
            <a:rPr lang="ru-RU" b="1" dirty="0" err="1">
              <a:solidFill>
                <a:schemeClr val="tx2">
                  <a:lumMod val="10000"/>
                </a:schemeClr>
              </a:solidFill>
            </a:rPr>
            <a:t>узагальнення</a:t>
          </a:r>
          <a:r>
            <a:rPr lang="ru-RU" b="1" dirty="0">
              <a:solidFill>
                <a:schemeClr val="tx2">
                  <a:lumMod val="10000"/>
                </a:schemeClr>
              </a:solidFill>
            </a:rPr>
            <a:t> </a:t>
          </a:r>
          <a:r>
            <a:rPr lang="ru-RU" b="1" dirty="0" err="1">
              <a:solidFill>
                <a:schemeClr val="tx2">
                  <a:lumMod val="10000"/>
                </a:schemeClr>
              </a:solidFill>
            </a:rPr>
            <a:t>відомостей</a:t>
          </a:r>
          <a:r>
            <a:rPr lang="ru-RU" b="1" dirty="0">
              <a:solidFill>
                <a:schemeClr val="tx2">
                  <a:lumMod val="10000"/>
                </a:schemeClr>
              </a:solidFill>
            </a:rPr>
            <a:t>, </a:t>
          </a:r>
          <a:r>
            <a:rPr lang="ru-RU" b="1" dirty="0" err="1">
              <a:solidFill>
                <a:schemeClr val="tx2">
                  <a:lumMod val="10000"/>
                </a:schemeClr>
              </a:solidFill>
            </a:rPr>
            <a:t>зазначених</a:t>
          </a:r>
          <a:r>
            <a:rPr lang="ru-RU" b="1" dirty="0">
              <a:solidFill>
                <a:schemeClr val="tx2">
                  <a:lumMod val="10000"/>
                </a:schemeClr>
              </a:solidFill>
            </a:rPr>
            <a:t> у таких </a:t>
          </a:r>
          <a:r>
            <a:rPr lang="ru-RU" b="1" dirty="0" err="1">
              <a:solidFill>
                <a:schemeClr val="tx2">
                  <a:lumMod val="10000"/>
                </a:schemeClr>
              </a:solidFill>
            </a:rPr>
            <a:t>деклараціях</a:t>
          </a:r>
          <a:r>
            <a:rPr lang="ru-RU" b="1" dirty="0">
              <a:solidFill>
                <a:schemeClr val="tx2">
                  <a:lumMod val="10000"/>
                </a:schemeClr>
              </a:solidFill>
            </a:rPr>
            <a:t>, для </a:t>
          </a:r>
          <a:r>
            <a:rPr lang="ru-RU" b="1" dirty="0" err="1">
              <a:solidFill>
                <a:schemeClr val="tx2">
                  <a:lumMod val="10000"/>
                </a:schemeClr>
              </a:solidFill>
            </a:rPr>
            <a:t>організації</a:t>
          </a:r>
          <a:r>
            <a:rPr lang="ru-RU" b="1" dirty="0">
              <a:solidFill>
                <a:schemeClr val="tx2">
                  <a:lumMod val="10000"/>
                </a:schemeClr>
              </a:solidFill>
            </a:rPr>
            <a:t> </a:t>
          </a:r>
          <a:r>
            <a:rPr lang="ru-RU" b="1" dirty="0" err="1">
              <a:solidFill>
                <a:schemeClr val="tx2">
                  <a:lumMod val="10000"/>
                </a:schemeClr>
              </a:solidFill>
            </a:rPr>
            <a:t>роботи</a:t>
          </a:r>
          <a:r>
            <a:rPr lang="ru-RU" b="1" dirty="0">
              <a:solidFill>
                <a:schemeClr val="tx2">
                  <a:lumMod val="10000"/>
                </a:schemeClr>
              </a:solidFill>
            </a:rPr>
            <a:t> та контролю за </a:t>
          </a:r>
          <a:r>
            <a:rPr lang="ru-RU" b="1" dirty="0" err="1">
              <a:solidFill>
                <a:schemeClr val="tx2">
                  <a:lumMod val="10000"/>
                </a:schemeClr>
              </a:solidFill>
            </a:rPr>
            <a:t>повнотою</a:t>
          </a:r>
          <a:r>
            <a:rPr lang="ru-RU" b="1" dirty="0">
              <a:solidFill>
                <a:schemeClr val="tx2">
                  <a:lumMod val="10000"/>
                </a:schemeClr>
              </a:solidFill>
            </a:rPr>
            <a:t> </a:t>
          </a:r>
          <a:r>
            <a:rPr lang="ru-RU" b="1" dirty="0" err="1">
              <a:solidFill>
                <a:schemeClr val="tx2">
                  <a:lumMod val="10000"/>
                </a:schemeClr>
              </a:solidFill>
            </a:rPr>
            <a:t>обчислення</a:t>
          </a:r>
          <a:r>
            <a:rPr lang="ru-RU" b="1" dirty="0">
              <a:solidFill>
                <a:schemeClr val="tx2">
                  <a:lumMod val="10000"/>
                </a:schemeClr>
              </a:solidFill>
            </a:rPr>
            <a:t> і </a:t>
          </a:r>
          <a:r>
            <a:rPr lang="ru-RU" b="1" dirty="0" err="1">
              <a:solidFill>
                <a:schemeClr val="tx2">
                  <a:lumMod val="10000"/>
                </a:schemeClr>
              </a:solidFill>
            </a:rPr>
            <a:t>сплати</a:t>
          </a:r>
          <a:r>
            <a:rPr lang="ru-RU" b="1" dirty="0">
              <a:solidFill>
                <a:schemeClr val="tx2">
                  <a:lumMod val="10000"/>
                </a:schemeClr>
              </a:solidFill>
            </a:rPr>
            <a:t> акцизного </a:t>
          </a:r>
          <a:r>
            <a:rPr lang="ru-RU" b="1" dirty="0" err="1">
              <a:solidFill>
                <a:schemeClr val="tx2">
                  <a:lumMod val="10000"/>
                </a:schemeClr>
              </a:solidFill>
            </a:rPr>
            <a:t>податку</a:t>
          </a:r>
          <a:r>
            <a:rPr lang="ru-RU" b="1" dirty="0">
              <a:solidFill>
                <a:schemeClr val="tx2">
                  <a:lumMod val="10000"/>
                </a:schemeClr>
              </a:solidFill>
            </a:rPr>
            <a:t>;</a:t>
          </a:r>
        </a:p>
      </dgm:t>
    </dgm:pt>
    <dgm:pt modelId="{507EE1BB-8EA1-4B08-AA7F-8D2CB48BB1D6}" type="parTrans" cxnId="{D6C83299-4557-4F0B-A967-0578323F19F3}">
      <dgm:prSet/>
      <dgm:spPr/>
      <dgm:t>
        <a:bodyPr/>
        <a:lstStyle/>
        <a:p>
          <a:endParaRPr lang="ru-RU"/>
        </a:p>
      </dgm:t>
    </dgm:pt>
    <dgm:pt modelId="{D6ED6354-DC30-4497-9224-58C2498D389E}" type="sibTrans" cxnId="{D6C83299-4557-4F0B-A967-0578323F19F3}">
      <dgm:prSet/>
      <dgm:spPr/>
      <dgm:t>
        <a:bodyPr/>
        <a:lstStyle/>
        <a:p>
          <a:endParaRPr lang="ru-RU"/>
        </a:p>
      </dgm:t>
    </dgm:pt>
    <dgm:pt modelId="{DB6E867C-B3BB-4743-A85D-870C48DA4585}">
      <dgm:prSet/>
      <dgm:spPr/>
      <dgm:t>
        <a:bodyPr/>
        <a:lstStyle/>
        <a:p>
          <a:r>
            <a:rPr lang="ru-RU" b="1" dirty="0">
              <a:solidFill>
                <a:schemeClr val="tx2">
                  <a:lumMod val="10000"/>
                </a:schemeClr>
              </a:solidFill>
            </a:rPr>
            <a:t>31) </a:t>
          </a:r>
          <a:r>
            <a:rPr lang="ru-RU" b="1" dirty="0" err="1">
              <a:solidFill>
                <a:schemeClr val="tx2">
                  <a:lumMod val="10000"/>
                </a:schemeClr>
              </a:solidFill>
            </a:rPr>
            <a:t>здійснює</a:t>
          </a:r>
          <a:r>
            <a:rPr lang="ru-RU" b="1" dirty="0">
              <a:solidFill>
                <a:schemeClr val="tx2">
                  <a:lumMod val="10000"/>
                </a:schemeClr>
              </a:solidFill>
            </a:rPr>
            <a:t> заходи </a:t>
          </a:r>
          <a:r>
            <a:rPr lang="ru-RU" b="1" dirty="0" err="1">
              <a:solidFill>
                <a:schemeClr val="tx2">
                  <a:lumMod val="10000"/>
                </a:schemeClr>
              </a:solidFill>
            </a:rPr>
            <a:t>щодо</a:t>
          </a:r>
          <a:r>
            <a:rPr lang="ru-RU" b="1" dirty="0">
              <a:solidFill>
                <a:schemeClr val="tx2">
                  <a:lumMod val="10000"/>
                </a:schemeClr>
              </a:solidFill>
            </a:rPr>
            <a:t> </a:t>
          </a:r>
          <a:r>
            <a:rPr lang="ru-RU" b="1" dirty="0" err="1">
              <a:solidFill>
                <a:schemeClr val="tx2">
                  <a:lumMod val="10000"/>
                </a:schemeClr>
              </a:solidFill>
            </a:rPr>
            <a:t>запобігання</a:t>
          </a:r>
          <a:r>
            <a:rPr lang="ru-RU" b="1" dirty="0">
              <a:solidFill>
                <a:schemeClr val="tx2">
                  <a:lumMod val="10000"/>
                </a:schemeClr>
              </a:solidFill>
            </a:rPr>
            <a:t> та </a:t>
          </a:r>
          <a:r>
            <a:rPr lang="ru-RU" b="1" dirty="0" err="1">
              <a:solidFill>
                <a:schemeClr val="tx2">
                  <a:lumMod val="10000"/>
                </a:schemeClr>
              </a:solidFill>
            </a:rPr>
            <a:t>виявлення</a:t>
          </a:r>
          <a:r>
            <a:rPr lang="ru-RU" b="1" dirty="0">
              <a:solidFill>
                <a:schemeClr val="tx2">
                  <a:lumMod val="10000"/>
                </a:schemeClr>
              </a:solidFill>
            </a:rPr>
            <a:t> </a:t>
          </a:r>
          <a:r>
            <a:rPr lang="ru-RU" b="1" dirty="0" err="1">
              <a:solidFill>
                <a:schemeClr val="tx2">
                  <a:lumMod val="10000"/>
                </a:schemeClr>
              </a:solidFill>
            </a:rPr>
            <a:t>порушень</a:t>
          </a:r>
          <a:r>
            <a:rPr lang="ru-RU" b="1" dirty="0">
              <a:solidFill>
                <a:schemeClr val="tx2">
                  <a:lumMod val="10000"/>
                </a:schemeClr>
              </a:solidFill>
            </a:rPr>
            <a:t> </a:t>
          </a:r>
          <a:r>
            <a:rPr lang="ru-RU" b="1" dirty="0" err="1">
              <a:solidFill>
                <a:schemeClr val="tx2">
                  <a:lumMod val="10000"/>
                </a:schemeClr>
              </a:solidFill>
            </a:rPr>
            <a:t>вимог</a:t>
          </a:r>
          <a:r>
            <a:rPr lang="ru-RU" b="1" dirty="0">
              <a:solidFill>
                <a:schemeClr val="tx2">
                  <a:lumMod val="10000"/>
                </a:schemeClr>
              </a:solidFill>
            </a:rPr>
            <a:t> </a:t>
          </a:r>
          <a:r>
            <a:rPr lang="ru-RU" b="1" dirty="0" err="1">
              <a:solidFill>
                <a:schemeClr val="tx2">
                  <a:lumMod val="10000"/>
                </a:schemeClr>
              </a:solidFill>
            </a:rPr>
            <a:t>законодавства</a:t>
          </a:r>
          <a:r>
            <a:rPr lang="ru-RU" b="1" dirty="0">
              <a:solidFill>
                <a:schemeClr val="tx2">
                  <a:lumMod val="10000"/>
                </a:schemeClr>
              </a:solidFill>
            </a:rPr>
            <a:t> у </a:t>
          </a:r>
          <a:r>
            <a:rPr lang="ru-RU" b="1" dirty="0" err="1">
              <a:solidFill>
                <a:schemeClr val="tx2">
                  <a:lumMod val="10000"/>
                </a:schemeClr>
              </a:solidFill>
            </a:rPr>
            <a:t>сфері</a:t>
          </a:r>
          <a:r>
            <a:rPr lang="ru-RU" b="1" dirty="0">
              <a:solidFill>
                <a:schemeClr val="tx2">
                  <a:lumMod val="10000"/>
                </a:schemeClr>
              </a:solidFill>
            </a:rPr>
            <a:t> </a:t>
          </a:r>
          <a:r>
            <a:rPr lang="ru-RU" b="1" dirty="0" err="1">
              <a:solidFill>
                <a:schemeClr val="tx2">
                  <a:lumMod val="10000"/>
                </a:schemeClr>
              </a:solidFill>
            </a:rPr>
            <a:t>виробництва</a:t>
          </a:r>
          <a:r>
            <a:rPr lang="ru-RU" b="1" dirty="0">
              <a:solidFill>
                <a:schemeClr val="tx2">
                  <a:lumMod val="10000"/>
                </a:schemeClr>
              </a:solidFill>
            </a:rPr>
            <a:t> та </a:t>
          </a:r>
          <a:r>
            <a:rPr lang="ru-RU" b="1" dirty="0" err="1">
              <a:solidFill>
                <a:schemeClr val="tx2">
                  <a:lumMod val="10000"/>
                </a:schemeClr>
              </a:solidFill>
            </a:rPr>
            <a:t>обігу</a:t>
          </a:r>
          <a:r>
            <a:rPr lang="ru-RU" b="1" dirty="0">
              <a:solidFill>
                <a:schemeClr val="tx2">
                  <a:lumMod val="10000"/>
                </a:schemeClr>
              </a:solidFill>
            </a:rPr>
            <a:t> спирту, </a:t>
          </a:r>
          <a:r>
            <a:rPr lang="ru-RU" b="1" dirty="0" err="1">
              <a:solidFill>
                <a:schemeClr val="tx2">
                  <a:lumMod val="10000"/>
                </a:schemeClr>
              </a:solidFill>
            </a:rPr>
            <a:t>алкогольних</a:t>
          </a:r>
          <a:r>
            <a:rPr lang="ru-RU" b="1" dirty="0">
              <a:solidFill>
                <a:schemeClr val="tx2">
                  <a:lumMod val="10000"/>
                </a:schemeClr>
              </a:solidFill>
            </a:rPr>
            <a:t> </a:t>
          </a:r>
          <a:r>
            <a:rPr lang="ru-RU" b="1" dirty="0" err="1">
              <a:solidFill>
                <a:schemeClr val="tx2">
                  <a:lumMod val="10000"/>
                </a:schemeClr>
              </a:solidFill>
            </a:rPr>
            <a:t>напоїв</a:t>
          </a:r>
          <a:r>
            <a:rPr lang="ru-RU" b="1" dirty="0">
              <a:solidFill>
                <a:schemeClr val="tx2">
                  <a:lumMod val="10000"/>
                </a:schemeClr>
              </a:solidFill>
            </a:rPr>
            <a:t>, </a:t>
          </a:r>
          <a:r>
            <a:rPr lang="ru-RU" b="1" dirty="0" err="1">
              <a:solidFill>
                <a:schemeClr val="tx2">
                  <a:lumMod val="10000"/>
                </a:schemeClr>
              </a:solidFill>
            </a:rPr>
            <a:t>тютюнових</a:t>
          </a:r>
          <a:r>
            <a:rPr lang="ru-RU" b="1" dirty="0">
              <a:solidFill>
                <a:schemeClr val="tx2">
                  <a:lumMod val="10000"/>
                </a:schemeClr>
              </a:solidFill>
            </a:rPr>
            <a:t> </a:t>
          </a:r>
          <a:r>
            <a:rPr lang="ru-RU" b="1" dirty="0" err="1">
              <a:solidFill>
                <a:schemeClr val="tx2">
                  <a:lumMod val="10000"/>
                </a:schemeClr>
              </a:solidFill>
            </a:rPr>
            <a:t>виробів</a:t>
          </a:r>
          <a:r>
            <a:rPr lang="ru-RU" b="1" dirty="0">
              <a:solidFill>
                <a:schemeClr val="tx2">
                  <a:lumMod val="10000"/>
                </a:schemeClr>
              </a:solidFill>
            </a:rPr>
            <a:t> та </a:t>
          </a:r>
          <a:r>
            <a:rPr lang="ru-RU" b="1" dirty="0" err="1">
              <a:solidFill>
                <a:schemeClr val="tx2">
                  <a:lumMod val="10000"/>
                </a:schemeClr>
              </a:solidFill>
            </a:rPr>
            <a:t>пального</a:t>
          </a:r>
          <a:r>
            <a:rPr lang="ru-RU" b="1" dirty="0">
              <a:solidFill>
                <a:schemeClr val="tx2">
                  <a:lumMod val="10000"/>
                </a:schemeClr>
              </a:solidFill>
            </a:rPr>
            <a:t>, </a:t>
          </a:r>
          <a:r>
            <a:rPr lang="ru-RU" b="1" dirty="0" err="1">
              <a:solidFill>
                <a:schemeClr val="tx2">
                  <a:lumMod val="10000"/>
                </a:schemeClr>
              </a:solidFill>
            </a:rPr>
            <a:t>погоджує</a:t>
          </a:r>
          <a:r>
            <a:rPr lang="ru-RU" b="1" dirty="0">
              <a:solidFill>
                <a:schemeClr val="tx2">
                  <a:lumMod val="10000"/>
                </a:schemeClr>
              </a:solidFill>
            </a:rPr>
            <a:t> </a:t>
          </a:r>
          <a:r>
            <a:rPr lang="ru-RU" b="1" dirty="0" err="1">
              <a:solidFill>
                <a:schemeClr val="tx2">
                  <a:lumMod val="10000"/>
                </a:schemeClr>
              </a:solidFill>
            </a:rPr>
            <a:t>норми</a:t>
          </a:r>
          <a:r>
            <a:rPr lang="ru-RU" b="1" dirty="0">
              <a:solidFill>
                <a:schemeClr val="tx2">
                  <a:lumMod val="10000"/>
                </a:schemeClr>
              </a:solidFill>
            </a:rPr>
            <a:t> </a:t>
          </a:r>
          <a:r>
            <a:rPr lang="ru-RU" b="1" dirty="0" err="1">
              <a:solidFill>
                <a:schemeClr val="tx2">
                  <a:lumMod val="10000"/>
                </a:schemeClr>
              </a:solidFill>
            </a:rPr>
            <a:t>втрат</a:t>
          </a:r>
          <a:r>
            <a:rPr lang="ru-RU" b="1" dirty="0">
              <a:solidFill>
                <a:schemeClr val="tx2">
                  <a:lumMod val="10000"/>
                </a:schemeClr>
              </a:solidFill>
            </a:rPr>
            <a:t> та </a:t>
          </a:r>
          <a:r>
            <a:rPr lang="ru-RU" b="1" dirty="0" err="1">
              <a:solidFill>
                <a:schemeClr val="tx2">
                  <a:lumMod val="10000"/>
                </a:schemeClr>
              </a:solidFill>
            </a:rPr>
            <a:t>виходу</a:t>
          </a:r>
          <a:r>
            <a:rPr lang="ru-RU" b="1" dirty="0">
              <a:solidFill>
                <a:schemeClr val="tx2">
                  <a:lumMod val="10000"/>
                </a:schemeClr>
              </a:solidFill>
            </a:rPr>
            <a:t> спирту, </a:t>
          </a:r>
          <a:r>
            <a:rPr lang="ru-RU" b="1" dirty="0" err="1">
              <a:solidFill>
                <a:schemeClr val="tx2">
                  <a:lumMod val="10000"/>
                </a:schemeClr>
              </a:solidFill>
            </a:rPr>
            <a:t>виноматеріалів</a:t>
          </a:r>
          <a:r>
            <a:rPr lang="ru-RU" b="1" dirty="0">
              <a:solidFill>
                <a:schemeClr val="tx2">
                  <a:lumMod val="10000"/>
                </a:schemeClr>
              </a:solidFill>
            </a:rPr>
            <a:t>, </a:t>
          </a:r>
          <a:r>
            <a:rPr lang="ru-RU" b="1" dirty="0" err="1">
              <a:solidFill>
                <a:schemeClr val="tx2">
                  <a:lumMod val="10000"/>
                </a:schemeClr>
              </a:solidFill>
            </a:rPr>
            <a:t>алкогольних</a:t>
          </a:r>
          <a:r>
            <a:rPr lang="ru-RU" b="1" dirty="0">
              <a:solidFill>
                <a:schemeClr val="tx2">
                  <a:lumMod val="10000"/>
                </a:schemeClr>
              </a:solidFill>
            </a:rPr>
            <a:t> </a:t>
          </a:r>
          <a:r>
            <a:rPr lang="ru-RU" b="1" dirty="0" err="1">
              <a:solidFill>
                <a:schemeClr val="tx2">
                  <a:lumMod val="10000"/>
                </a:schemeClr>
              </a:solidFill>
            </a:rPr>
            <a:t>напоїв</a:t>
          </a:r>
          <a:r>
            <a:rPr lang="ru-RU" b="1" dirty="0">
              <a:solidFill>
                <a:schemeClr val="tx2">
                  <a:lumMod val="10000"/>
                </a:schemeClr>
              </a:solidFill>
            </a:rPr>
            <a:t>, </a:t>
          </a:r>
          <a:r>
            <a:rPr lang="ru-RU" b="1" dirty="0" err="1">
              <a:solidFill>
                <a:schemeClr val="tx2">
                  <a:lumMod val="10000"/>
                </a:schemeClr>
              </a:solidFill>
            </a:rPr>
            <a:t>тютюнових</a:t>
          </a:r>
          <a:r>
            <a:rPr lang="ru-RU" b="1" dirty="0">
              <a:solidFill>
                <a:schemeClr val="tx2">
                  <a:lumMod val="10000"/>
                </a:schemeClr>
              </a:solidFill>
            </a:rPr>
            <a:t> </a:t>
          </a:r>
          <a:r>
            <a:rPr lang="ru-RU" b="1" dirty="0" err="1">
              <a:solidFill>
                <a:schemeClr val="tx2">
                  <a:lumMod val="10000"/>
                </a:schemeClr>
              </a:solidFill>
            </a:rPr>
            <a:t>виробів</a:t>
          </a:r>
          <a:r>
            <a:rPr lang="ru-RU" b="1" dirty="0">
              <a:solidFill>
                <a:schemeClr val="tx2">
                  <a:lumMod val="10000"/>
                </a:schemeClr>
              </a:solidFill>
            </a:rPr>
            <a:t>, порядок </a:t>
          </a:r>
          <a:r>
            <a:rPr lang="ru-RU" b="1" dirty="0" err="1">
              <a:solidFill>
                <a:schemeClr val="tx2">
                  <a:lumMod val="10000"/>
                </a:schemeClr>
              </a:solidFill>
            </a:rPr>
            <a:t>їх</a:t>
          </a:r>
          <a:r>
            <a:rPr lang="ru-RU" b="1" dirty="0">
              <a:solidFill>
                <a:schemeClr val="tx2">
                  <a:lumMod val="10000"/>
                </a:schemeClr>
              </a:solidFill>
            </a:rPr>
            <a:t> </a:t>
          </a:r>
          <a:r>
            <a:rPr lang="ru-RU" b="1" dirty="0" err="1">
              <a:solidFill>
                <a:schemeClr val="tx2">
                  <a:lumMod val="10000"/>
                </a:schemeClr>
              </a:solidFill>
            </a:rPr>
            <a:t>розроблення</a:t>
          </a:r>
          <a:r>
            <a:rPr lang="ru-RU" b="1" dirty="0">
              <a:solidFill>
                <a:schemeClr val="tx2">
                  <a:lumMod val="10000"/>
                </a:schemeClr>
              </a:solidFill>
            </a:rPr>
            <a:t> і </a:t>
          </a:r>
          <a:r>
            <a:rPr lang="ru-RU" b="1" dirty="0" err="1">
              <a:solidFill>
                <a:schemeClr val="tx2">
                  <a:lumMod val="10000"/>
                </a:schemeClr>
              </a:solidFill>
            </a:rPr>
            <a:t>застосування</a:t>
          </a:r>
          <a:r>
            <a:rPr lang="ru-RU" b="1" dirty="0">
              <a:solidFill>
                <a:schemeClr val="tx2">
                  <a:lumMod val="10000"/>
                </a:schemeClr>
              </a:solidFill>
            </a:rPr>
            <a:t>;</a:t>
          </a:r>
        </a:p>
      </dgm:t>
    </dgm:pt>
    <dgm:pt modelId="{788E626D-F1E4-4D08-A158-3AD906C03B77}" type="parTrans" cxnId="{60EFDB24-1D8A-4E8F-933D-B1EE0FC8B51C}">
      <dgm:prSet/>
      <dgm:spPr/>
      <dgm:t>
        <a:bodyPr/>
        <a:lstStyle/>
        <a:p>
          <a:endParaRPr lang="ru-RU"/>
        </a:p>
      </dgm:t>
    </dgm:pt>
    <dgm:pt modelId="{530878EC-4BBD-4D68-8BEE-DEF788EBEE80}" type="sibTrans" cxnId="{60EFDB24-1D8A-4E8F-933D-B1EE0FC8B51C}">
      <dgm:prSet/>
      <dgm:spPr/>
      <dgm:t>
        <a:bodyPr/>
        <a:lstStyle/>
        <a:p>
          <a:endParaRPr lang="ru-RU"/>
        </a:p>
      </dgm:t>
    </dgm:pt>
    <dgm:pt modelId="{80F67CCB-686D-4619-9C4F-112B4D67C32B}">
      <dgm:prSet/>
      <dgm:spPr/>
      <dgm:t>
        <a:bodyPr/>
        <a:lstStyle/>
        <a:p>
          <a:r>
            <a:rPr lang="ru-RU" b="1" dirty="0">
              <a:solidFill>
                <a:schemeClr val="tx2">
                  <a:lumMod val="10000"/>
                </a:schemeClr>
              </a:solidFill>
            </a:rPr>
            <a:t>32) </a:t>
          </a:r>
          <a:r>
            <a:rPr lang="ru-RU" b="1" dirty="0" err="1">
              <a:solidFill>
                <a:schemeClr val="tx2">
                  <a:lumMod val="10000"/>
                </a:schemeClr>
              </a:solidFill>
            </a:rPr>
            <a:t>здійснює</a:t>
          </a:r>
          <a:r>
            <a:rPr lang="ru-RU" b="1" dirty="0">
              <a:solidFill>
                <a:schemeClr val="tx2">
                  <a:lumMod val="10000"/>
                </a:schemeClr>
              </a:solidFill>
            </a:rPr>
            <a:t> контроль за </a:t>
          </a:r>
          <a:r>
            <a:rPr lang="ru-RU" b="1" dirty="0" err="1">
              <a:solidFill>
                <a:schemeClr val="tx2">
                  <a:lumMod val="10000"/>
                </a:schemeClr>
              </a:solidFill>
            </a:rPr>
            <a:t>дотриманням</a:t>
          </a:r>
          <a:r>
            <a:rPr lang="ru-RU" b="1" dirty="0">
              <a:solidFill>
                <a:schemeClr val="tx2">
                  <a:lumMod val="10000"/>
                </a:schemeClr>
              </a:solidFill>
            </a:rPr>
            <a:t> </a:t>
          </a:r>
          <a:r>
            <a:rPr lang="ru-RU" b="1" dirty="0" err="1">
              <a:solidFill>
                <a:schemeClr val="tx2">
                  <a:lumMod val="10000"/>
                </a:schemeClr>
              </a:solidFill>
            </a:rPr>
            <a:t>суб’єктами</a:t>
          </a:r>
          <a:r>
            <a:rPr lang="ru-RU" b="1" dirty="0">
              <a:solidFill>
                <a:schemeClr val="tx2">
                  <a:lumMod val="10000"/>
                </a:schemeClr>
              </a:solidFill>
            </a:rPr>
            <a:t> </a:t>
          </a:r>
          <a:r>
            <a:rPr lang="ru-RU" b="1" dirty="0" err="1">
              <a:solidFill>
                <a:schemeClr val="tx2">
                  <a:lumMod val="10000"/>
                </a:schemeClr>
              </a:solidFill>
            </a:rPr>
            <a:t>господарювання</a:t>
          </a:r>
          <a:r>
            <a:rPr lang="ru-RU" b="1" dirty="0">
              <a:solidFill>
                <a:schemeClr val="tx2">
                  <a:lumMod val="10000"/>
                </a:schemeClr>
              </a:solidFill>
            </a:rPr>
            <a:t>, </a:t>
          </a:r>
          <a:r>
            <a:rPr lang="ru-RU" b="1" dirty="0" err="1">
              <a:solidFill>
                <a:schemeClr val="tx2">
                  <a:lumMod val="10000"/>
                </a:schemeClr>
              </a:solidFill>
            </a:rPr>
            <a:t>які</a:t>
          </a:r>
          <a:r>
            <a:rPr lang="ru-RU" b="1" dirty="0">
              <a:solidFill>
                <a:schemeClr val="tx2">
                  <a:lumMod val="10000"/>
                </a:schemeClr>
              </a:solidFill>
            </a:rPr>
            <a:t> </a:t>
          </a:r>
          <a:r>
            <a:rPr lang="ru-RU" b="1" dirty="0" err="1">
              <a:solidFill>
                <a:schemeClr val="tx2">
                  <a:lumMod val="10000"/>
                </a:schemeClr>
              </a:solidFill>
            </a:rPr>
            <a:t>провадять</a:t>
          </a:r>
          <a:r>
            <a:rPr lang="ru-RU" b="1" dirty="0">
              <a:solidFill>
                <a:schemeClr val="tx2">
                  <a:lumMod val="10000"/>
                </a:schemeClr>
              </a:solidFill>
            </a:rPr>
            <a:t> </a:t>
          </a:r>
          <a:r>
            <a:rPr lang="ru-RU" b="1" dirty="0" err="1">
              <a:solidFill>
                <a:schemeClr val="tx2">
                  <a:lumMod val="10000"/>
                </a:schemeClr>
              </a:solidFill>
            </a:rPr>
            <a:t>роздрібну</a:t>
          </a:r>
          <a:r>
            <a:rPr lang="ru-RU" b="1" dirty="0">
              <a:solidFill>
                <a:schemeClr val="tx2">
                  <a:lumMod val="10000"/>
                </a:schemeClr>
              </a:solidFill>
            </a:rPr>
            <a:t> </a:t>
          </a:r>
          <a:r>
            <a:rPr lang="ru-RU" b="1" dirty="0" err="1">
              <a:solidFill>
                <a:schemeClr val="tx2">
                  <a:lumMod val="10000"/>
                </a:schemeClr>
              </a:solidFill>
            </a:rPr>
            <a:t>торгівлю</a:t>
          </a:r>
          <a:r>
            <a:rPr lang="ru-RU" b="1" dirty="0">
              <a:solidFill>
                <a:schemeClr val="tx2">
                  <a:lumMod val="10000"/>
                </a:schemeClr>
              </a:solidFill>
            </a:rPr>
            <a:t> </a:t>
          </a:r>
          <a:r>
            <a:rPr lang="ru-RU" b="1" dirty="0" err="1">
              <a:solidFill>
                <a:schemeClr val="tx2">
                  <a:lumMod val="10000"/>
                </a:schemeClr>
              </a:solidFill>
            </a:rPr>
            <a:t>тютюновими</a:t>
          </a:r>
          <a:r>
            <a:rPr lang="ru-RU" b="1" dirty="0">
              <a:solidFill>
                <a:schemeClr val="tx2">
                  <a:lumMod val="10000"/>
                </a:schemeClr>
              </a:solidFill>
            </a:rPr>
            <a:t> </a:t>
          </a:r>
          <a:r>
            <a:rPr lang="ru-RU" b="1" dirty="0" err="1">
              <a:solidFill>
                <a:schemeClr val="tx2">
                  <a:lumMod val="10000"/>
                </a:schemeClr>
              </a:solidFill>
            </a:rPr>
            <a:t>виробами</a:t>
          </a:r>
          <a:r>
            <a:rPr lang="ru-RU" b="1" dirty="0">
              <a:solidFill>
                <a:schemeClr val="tx2">
                  <a:lumMod val="10000"/>
                </a:schemeClr>
              </a:solidFill>
            </a:rPr>
            <a:t>, </a:t>
          </a:r>
          <a:r>
            <a:rPr lang="ru-RU" b="1" dirty="0" err="1">
              <a:solidFill>
                <a:schemeClr val="tx2">
                  <a:lumMod val="10000"/>
                </a:schemeClr>
              </a:solidFill>
            </a:rPr>
            <a:t>вимог</a:t>
          </a:r>
          <a:r>
            <a:rPr lang="ru-RU" b="1" dirty="0">
              <a:solidFill>
                <a:schemeClr val="tx2">
                  <a:lumMod val="10000"/>
                </a:schemeClr>
              </a:solidFill>
            </a:rPr>
            <a:t> </a:t>
          </a:r>
          <a:r>
            <a:rPr lang="ru-RU" b="1" dirty="0" err="1">
              <a:solidFill>
                <a:schemeClr val="tx2">
                  <a:lumMod val="10000"/>
                </a:schemeClr>
              </a:solidFill>
            </a:rPr>
            <a:t>законодавства</a:t>
          </a:r>
          <a:r>
            <a:rPr lang="ru-RU" b="1" dirty="0">
              <a:solidFill>
                <a:schemeClr val="tx2">
                  <a:lumMod val="10000"/>
                </a:schemeClr>
              </a:solidFill>
            </a:rPr>
            <a:t> </a:t>
          </a:r>
          <a:r>
            <a:rPr lang="ru-RU" b="1" dirty="0" err="1">
              <a:solidFill>
                <a:schemeClr val="tx2">
                  <a:lumMod val="10000"/>
                </a:schemeClr>
              </a:solidFill>
            </a:rPr>
            <a:t>щодо</a:t>
          </a:r>
          <a:r>
            <a:rPr lang="ru-RU" b="1" dirty="0">
              <a:solidFill>
                <a:schemeClr val="tx2">
                  <a:lumMod val="10000"/>
                </a:schemeClr>
              </a:solidFill>
            </a:rPr>
            <a:t> </a:t>
          </a:r>
          <a:r>
            <a:rPr lang="ru-RU" b="1" dirty="0" err="1">
              <a:solidFill>
                <a:schemeClr val="tx2">
                  <a:lumMod val="10000"/>
                </a:schemeClr>
              </a:solidFill>
            </a:rPr>
            <a:t>максимальних</a:t>
          </a:r>
          <a:r>
            <a:rPr lang="ru-RU" b="1" dirty="0">
              <a:solidFill>
                <a:schemeClr val="tx2">
                  <a:lumMod val="10000"/>
                </a:schemeClr>
              </a:solidFill>
            </a:rPr>
            <a:t> </a:t>
          </a:r>
          <a:r>
            <a:rPr lang="ru-RU" b="1" dirty="0" err="1">
              <a:solidFill>
                <a:schemeClr val="tx2">
                  <a:lumMod val="10000"/>
                </a:schemeClr>
              </a:solidFill>
            </a:rPr>
            <a:t>роздрібних</a:t>
          </a:r>
          <a:r>
            <a:rPr lang="ru-RU" b="1" dirty="0">
              <a:solidFill>
                <a:schemeClr val="tx2">
                  <a:lumMod val="10000"/>
                </a:schemeClr>
              </a:solidFill>
            </a:rPr>
            <a:t> </a:t>
          </a:r>
          <a:r>
            <a:rPr lang="ru-RU" b="1" dirty="0" err="1">
              <a:solidFill>
                <a:schemeClr val="tx2">
                  <a:lumMod val="10000"/>
                </a:schemeClr>
              </a:solidFill>
            </a:rPr>
            <a:t>цін</a:t>
          </a:r>
          <a:r>
            <a:rPr lang="ru-RU" b="1" dirty="0">
              <a:solidFill>
                <a:schemeClr val="tx2">
                  <a:lumMod val="10000"/>
                </a:schemeClr>
              </a:solidFill>
            </a:rPr>
            <a:t> на </a:t>
          </a:r>
          <a:r>
            <a:rPr lang="ru-RU" b="1" dirty="0" err="1">
              <a:solidFill>
                <a:schemeClr val="tx2">
                  <a:lumMod val="10000"/>
                </a:schemeClr>
              </a:solidFill>
            </a:rPr>
            <a:t>тютюнові</a:t>
          </a:r>
          <a:r>
            <a:rPr lang="ru-RU" b="1" dirty="0">
              <a:solidFill>
                <a:schemeClr val="tx2">
                  <a:lumMod val="10000"/>
                </a:schemeClr>
              </a:solidFill>
            </a:rPr>
            <a:t> </a:t>
          </a:r>
          <a:r>
            <a:rPr lang="ru-RU" b="1" dirty="0" err="1">
              <a:solidFill>
                <a:schemeClr val="tx2">
                  <a:lumMod val="10000"/>
                </a:schemeClr>
              </a:solidFill>
            </a:rPr>
            <a:t>вироби</a:t>
          </a:r>
          <a:r>
            <a:rPr lang="ru-RU" b="1" dirty="0">
              <a:solidFill>
                <a:schemeClr val="tx2">
                  <a:lumMod val="10000"/>
                </a:schemeClr>
              </a:solidFill>
            </a:rPr>
            <a:t>, </a:t>
          </a:r>
          <a:r>
            <a:rPr lang="ru-RU" b="1" dirty="0" err="1">
              <a:solidFill>
                <a:schemeClr val="tx2">
                  <a:lumMod val="10000"/>
                </a:schemeClr>
              </a:solidFill>
            </a:rPr>
            <a:t>встановлених</a:t>
          </a:r>
          <a:r>
            <a:rPr lang="ru-RU" b="1" dirty="0">
              <a:solidFill>
                <a:schemeClr val="tx2">
                  <a:lumMod val="10000"/>
                </a:schemeClr>
              </a:solidFill>
            </a:rPr>
            <a:t> </a:t>
          </a:r>
          <a:r>
            <a:rPr lang="ru-RU" b="1" dirty="0" err="1">
              <a:solidFill>
                <a:schemeClr val="tx2">
                  <a:lumMod val="10000"/>
                </a:schemeClr>
              </a:solidFill>
            </a:rPr>
            <a:t>виробниками</a:t>
          </a:r>
          <a:r>
            <a:rPr lang="ru-RU" b="1" dirty="0">
              <a:solidFill>
                <a:schemeClr val="tx2">
                  <a:lumMod val="10000"/>
                </a:schemeClr>
              </a:solidFill>
            </a:rPr>
            <a:t> </a:t>
          </a:r>
          <a:r>
            <a:rPr lang="ru-RU" b="1" dirty="0" err="1">
              <a:solidFill>
                <a:schemeClr val="tx2">
                  <a:lumMod val="10000"/>
                </a:schemeClr>
              </a:solidFill>
            </a:rPr>
            <a:t>або</a:t>
          </a:r>
          <a:r>
            <a:rPr lang="ru-RU" b="1" dirty="0">
              <a:solidFill>
                <a:schemeClr val="tx2">
                  <a:lumMod val="10000"/>
                </a:schemeClr>
              </a:solidFill>
            </a:rPr>
            <a:t> </a:t>
          </a:r>
          <a:r>
            <a:rPr lang="ru-RU" b="1" dirty="0" err="1">
              <a:solidFill>
                <a:schemeClr val="tx2">
                  <a:lumMod val="10000"/>
                </a:schemeClr>
              </a:solidFill>
            </a:rPr>
            <a:t>імпортерами</a:t>
          </a:r>
          <a:r>
            <a:rPr lang="ru-RU" b="1" dirty="0">
              <a:solidFill>
                <a:schemeClr val="tx2">
                  <a:lumMod val="10000"/>
                </a:schemeClr>
              </a:solidFill>
            </a:rPr>
            <a:t> таких </a:t>
          </a:r>
          <a:r>
            <a:rPr lang="ru-RU" b="1" dirty="0" err="1">
              <a:solidFill>
                <a:schemeClr val="tx2">
                  <a:lumMod val="10000"/>
                </a:schemeClr>
              </a:solidFill>
            </a:rPr>
            <a:t>виробів</a:t>
          </a:r>
          <a:r>
            <a:rPr lang="ru-RU" b="1" dirty="0">
              <a:solidFill>
                <a:schemeClr val="tx2">
                  <a:lumMod val="10000"/>
                </a:schemeClr>
              </a:solidFill>
            </a:rPr>
            <a:t>;</a:t>
          </a:r>
        </a:p>
      </dgm:t>
    </dgm:pt>
    <dgm:pt modelId="{AA70C26A-6747-4F56-8357-34AE0189BD81}" type="parTrans" cxnId="{9B082178-AF74-4CF3-B547-46A9B8415B1A}">
      <dgm:prSet/>
      <dgm:spPr/>
      <dgm:t>
        <a:bodyPr/>
        <a:lstStyle/>
        <a:p>
          <a:endParaRPr lang="ru-RU"/>
        </a:p>
      </dgm:t>
    </dgm:pt>
    <dgm:pt modelId="{183F29B0-F489-4876-8F16-D54A940C5582}" type="sibTrans" cxnId="{9B082178-AF74-4CF3-B547-46A9B8415B1A}">
      <dgm:prSet/>
      <dgm:spPr/>
      <dgm:t>
        <a:bodyPr/>
        <a:lstStyle/>
        <a:p>
          <a:endParaRPr lang="ru-RU"/>
        </a:p>
      </dgm:t>
    </dgm:pt>
    <dgm:pt modelId="{A12EEC07-6D82-457B-9F4C-F21B65892CCD}">
      <dgm:prSet/>
      <dgm:spPr/>
      <dgm:t>
        <a:bodyPr/>
        <a:lstStyle/>
        <a:p>
          <a:r>
            <a:rPr lang="ru-RU" b="1" dirty="0">
              <a:solidFill>
                <a:schemeClr val="tx2">
                  <a:lumMod val="10000"/>
                </a:schemeClr>
              </a:solidFill>
            </a:rPr>
            <a:t>33) </a:t>
          </a:r>
          <a:r>
            <a:rPr lang="ru-RU" b="1" dirty="0" err="1">
              <a:solidFill>
                <a:schemeClr val="tx2">
                  <a:lumMod val="10000"/>
                </a:schemeClr>
              </a:solidFill>
            </a:rPr>
            <a:t>здійснює</a:t>
          </a:r>
          <a:r>
            <a:rPr lang="ru-RU" b="1" dirty="0">
              <a:solidFill>
                <a:schemeClr val="tx2">
                  <a:lumMod val="10000"/>
                </a:schemeClr>
              </a:solidFill>
            </a:rPr>
            <a:t> контроль за </a:t>
          </a:r>
          <a:r>
            <a:rPr lang="ru-RU" b="1" dirty="0" err="1">
              <a:solidFill>
                <a:schemeClr val="tx2">
                  <a:lumMod val="10000"/>
                </a:schemeClr>
              </a:solidFill>
            </a:rPr>
            <a:t>дотриманням</a:t>
          </a:r>
          <a:r>
            <a:rPr lang="ru-RU" b="1" dirty="0">
              <a:solidFill>
                <a:schemeClr val="tx2">
                  <a:lumMod val="10000"/>
                </a:schemeClr>
              </a:solidFill>
            </a:rPr>
            <a:t> </a:t>
          </a:r>
          <a:r>
            <a:rPr lang="ru-RU" b="1" dirty="0" err="1">
              <a:solidFill>
                <a:schemeClr val="tx2">
                  <a:lumMod val="10000"/>
                </a:schemeClr>
              </a:solidFill>
            </a:rPr>
            <a:t>суб’єктами</a:t>
          </a:r>
          <a:r>
            <a:rPr lang="ru-RU" b="1" dirty="0">
              <a:solidFill>
                <a:schemeClr val="tx2">
                  <a:lumMod val="10000"/>
                </a:schemeClr>
              </a:solidFill>
            </a:rPr>
            <a:t> </a:t>
          </a:r>
          <a:r>
            <a:rPr lang="ru-RU" b="1" dirty="0" err="1">
              <a:solidFill>
                <a:schemeClr val="tx2">
                  <a:lumMod val="10000"/>
                </a:schemeClr>
              </a:solidFill>
            </a:rPr>
            <a:t>господарювання</a:t>
          </a:r>
          <a:r>
            <a:rPr lang="ru-RU" b="1" dirty="0">
              <a:solidFill>
                <a:schemeClr val="tx2">
                  <a:lumMod val="10000"/>
                </a:schemeClr>
              </a:solidFill>
            </a:rPr>
            <a:t>, </a:t>
          </a:r>
          <a:r>
            <a:rPr lang="ru-RU" b="1" dirty="0" err="1">
              <a:solidFill>
                <a:schemeClr val="tx2">
                  <a:lumMod val="10000"/>
                </a:schemeClr>
              </a:solidFill>
            </a:rPr>
            <a:t>які</a:t>
          </a:r>
          <a:r>
            <a:rPr lang="ru-RU" b="1" dirty="0">
              <a:solidFill>
                <a:schemeClr val="tx2">
                  <a:lumMod val="10000"/>
                </a:schemeClr>
              </a:solidFill>
            </a:rPr>
            <a:t> </a:t>
          </a:r>
          <a:r>
            <a:rPr lang="ru-RU" b="1" dirty="0" err="1">
              <a:solidFill>
                <a:schemeClr val="tx2">
                  <a:lumMod val="10000"/>
                </a:schemeClr>
              </a:solidFill>
            </a:rPr>
            <a:t>провадять</a:t>
          </a:r>
          <a:r>
            <a:rPr lang="ru-RU" b="1" dirty="0">
              <a:solidFill>
                <a:schemeClr val="tx2">
                  <a:lumMod val="10000"/>
                </a:schemeClr>
              </a:solidFill>
            </a:rPr>
            <a:t> </a:t>
          </a:r>
          <a:r>
            <a:rPr lang="ru-RU" b="1" dirty="0" err="1">
              <a:solidFill>
                <a:schemeClr val="tx2">
                  <a:lumMod val="10000"/>
                </a:schemeClr>
              </a:solidFill>
            </a:rPr>
            <a:t>оптову</a:t>
          </a:r>
          <a:r>
            <a:rPr lang="ru-RU" b="1" dirty="0">
              <a:solidFill>
                <a:schemeClr val="tx2">
                  <a:lumMod val="10000"/>
                </a:schemeClr>
              </a:solidFill>
            </a:rPr>
            <a:t> </a:t>
          </a:r>
          <a:r>
            <a:rPr lang="ru-RU" b="1" dirty="0" err="1">
              <a:solidFill>
                <a:schemeClr val="tx2">
                  <a:lumMod val="10000"/>
                </a:schemeClr>
              </a:solidFill>
            </a:rPr>
            <a:t>або</a:t>
          </a:r>
          <a:r>
            <a:rPr lang="ru-RU" b="1" dirty="0">
              <a:solidFill>
                <a:schemeClr val="tx2">
                  <a:lumMod val="10000"/>
                </a:schemeClr>
              </a:solidFill>
            </a:rPr>
            <a:t> </a:t>
          </a:r>
          <a:r>
            <a:rPr lang="ru-RU" b="1" dirty="0" err="1">
              <a:solidFill>
                <a:schemeClr val="tx2">
                  <a:lumMod val="10000"/>
                </a:schemeClr>
              </a:solidFill>
            </a:rPr>
            <a:t>роздрібну</a:t>
          </a:r>
          <a:r>
            <a:rPr lang="ru-RU" b="1" dirty="0">
              <a:solidFill>
                <a:schemeClr val="tx2">
                  <a:lumMod val="10000"/>
                </a:schemeClr>
              </a:solidFill>
            </a:rPr>
            <a:t> </a:t>
          </a:r>
          <a:r>
            <a:rPr lang="ru-RU" b="1" dirty="0" err="1">
              <a:solidFill>
                <a:schemeClr val="tx2">
                  <a:lumMod val="10000"/>
                </a:schemeClr>
              </a:solidFill>
            </a:rPr>
            <a:t>торгівлю</a:t>
          </a:r>
          <a:r>
            <a:rPr lang="ru-RU" b="1" dirty="0">
              <a:solidFill>
                <a:schemeClr val="tx2">
                  <a:lumMod val="10000"/>
                </a:schemeClr>
              </a:solidFill>
            </a:rPr>
            <a:t> </a:t>
          </a:r>
          <a:r>
            <a:rPr lang="ru-RU" b="1" dirty="0" err="1">
              <a:solidFill>
                <a:schemeClr val="tx2">
                  <a:lumMod val="10000"/>
                </a:schemeClr>
              </a:solidFill>
            </a:rPr>
            <a:t>алкогольними</a:t>
          </a:r>
          <a:r>
            <a:rPr lang="ru-RU" b="1" dirty="0">
              <a:solidFill>
                <a:schemeClr val="tx2">
                  <a:lumMod val="10000"/>
                </a:schemeClr>
              </a:solidFill>
            </a:rPr>
            <a:t> напоями, </a:t>
          </a:r>
          <a:r>
            <a:rPr lang="ru-RU" b="1" dirty="0" err="1">
              <a:solidFill>
                <a:schemeClr val="tx2">
                  <a:lumMod val="10000"/>
                </a:schemeClr>
              </a:solidFill>
            </a:rPr>
            <a:t>вимог</a:t>
          </a:r>
          <a:r>
            <a:rPr lang="ru-RU" b="1" dirty="0">
              <a:solidFill>
                <a:schemeClr val="tx2">
                  <a:lumMod val="10000"/>
                </a:schemeClr>
              </a:solidFill>
            </a:rPr>
            <a:t> </a:t>
          </a:r>
          <a:r>
            <a:rPr lang="ru-RU" b="1" dirty="0" err="1">
              <a:solidFill>
                <a:schemeClr val="tx2">
                  <a:lumMod val="10000"/>
                </a:schemeClr>
              </a:solidFill>
            </a:rPr>
            <a:t>законодавства</a:t>
          </a:r>
          <a:r>
            <a:rPr lang="ru-RU" b="1" dirty="0">
              <a:solidFill>
                <a:schemeClr val="tx2">
                  <a:lumMod val="10000"/>
                </a:schemeClr>
              </a:solidFill>
            </a:rPr>
            <a:t> </a:t>
          </a:r>
          <a:r>
            <a:rPr lang="ru-RU" b="1" dirty="0" err="1">
              <a:solidFill>
                <a:schemeClr val="tx2">
                  <a:lumMod val="10000"/>
                </a:schemeClr>
              </a:solidFill>
            </a:rPr>
            <a:t>щодо</a:t>
          </a:r>
          <a:r>
            <a:rPr lang="ru-RU" b="1" dirty="0">
              <a:solidFill>
                <a:schemeClr val="tx2">
                  <a:lumMod val="10000"/>
                </a:schemeClr>
              </a:solidFill>
            </a:rPr>
            <a:t> </a:t>
          </a:r>
          <a:r>
            <a:rPr lang="ru-RU" b="1" dirty="0" err="1">
              <a:solidFill>
                <a:schemeClr val="tx2">
                  <a:lumMod val="10000"/>
                </a:schemeClr>
              </a:solidFill>
            </a:rPr>
            <a:t>мінімальних</a:t>
          </a:r>
          <a:r>
            <a:rPr lang="ru-RU" b="1" dirty="0">
              <a:solidFill>
                <a:schemeClr val="tx2">
                  <a:lumMod val="10000"/>
                </a:schemeClr>
              </a:solidFill>
            </a:rPr>
            <a:t> оптово-</a:t>
          </a:r>
          <a:r>
            <a:rPr lang="ru-RU" b="1" dirty="0" err="1">
              <a:solidFill>
                <a:schemeClr val="tx2">
                  <a:lumMod val="10000"/>
                </a:schemeClr>
              </a:solidFill>
            </a:rPr>
            <a:t>відпускних</a:t>
          </a:r>
          <a:r>
            <a:rPr lang="ru-RU" b="1" dirty="0">
              <a:solidFill>
                <a:schemeClr val="tx2">
                  <a:lumMod val="10000"/>
                </a:schemeClr>
              </a:solidFill>
            </a:rPr>
            <a:t> </a:t>
          </a:r>
          <a:r>
            <a:rPr lang="ru-RU" b="1" dirty="0" err="1">
              <a:solidFill>
                <a:schemeClr val="tx2">
                  <a:lumMod val="10000"/>
                </a:schemeClr>
              </a:solidFill>
            </a:rPr>
            <a:t>або</a:t>
          </a:r>
          <a:r>
            <a:rPr lang="ru-RU" b="1" dirty="0">
              <a:solidFill>
                <a:schemeClr val="tx2">
                  <a:lumMod val="10000"/>
                </a:schemeClr>
              </a:solidFill>
            </a:rPr>
            <a:t> </a:t>
          </a:r>
          <a:r>
            <a:rPr lang="ru-RU" b="1" dirty="0" err="1">
              <a:solidFill>
                <a:schemeClr val="tx2">
                  <a:lumMod val="10000"/>
                </a:schemeClr>
              </a:solidFill>
            </a:rPr>
            <a:t>роздрібних</a:t>
          </a:r>
          <a:r>
            <a:rPr lang="ru-RU" b="1" dirty="0">
              <a:solidFill>
                <a:schemeClr val="tx2">
                  <a:lumMod val="10000"/>
                </a:schemeClr>
              </a:solidFill>
            </a:rPr>
            <a:t> </a:t>
          </a:r>
          <a:r>
            <a:rPr lang="ru-RU" b="1" dirty="0" err="1">
              <a:solidFill>
                <a:schemeClr val="tx2">
                  <a:lumMod val="10000"/>
                </a:schemeClr>
              </a:solidFill>
            </a:rPr>
            <a:t>цін</a:t>
          </a:r>
          <a:r>
            <a:rPr lang="ru-RU" b="1" dirty="0">
              <a:solidFill>
                <a:schemeClr val="tx2">
                  <a:lumMod val="10000"/>
                </a:schemeClr>
              </a:solidFill>
            </a:rPr>
            <a:t> на </a:t>
          </a:r>
          <a:r>
            <a:rPr lang="ru-RU" b="1" dirty="0" err="1">
              <a:solidFill>
                <a:schemeClr val="tx2">
                  <a:lumMod val="10000"/>
                </a:schemeClr>
              </a:solidFill>
            </a:rPr>
            <a:t>такі</a:t>
          </a:r>
          <a:r>
            <a:rPr lang="ru-RU" b="1" dirty="0">
              <a:solidFill>
                <a:schemeClr val="tx2">
                  <a:lumMod val="10000"/>
                </a:schemeClr>
              </a:solidFill>
            </a:rPr>
            <a:t> </a:t>
          </a:r>
          <a:r>
            <a:rPr lang="ru-RU" b="1" dirty="0" err="1">
              <a:solidFill>
                <a:schemeClr val="tx2">
                  <a:lumMod val="10000"/>
                </a:schemeClr>
              </a:solidFill>
            </a:rPr>
            <a:t>напої</a:t>
          </a:r>
          <a:r>
            <a:rPr lang="ru-RU" b="1" dirty="0">
              <a:solidFill>
                <a:schemeClr val="tx2">
                  <a:lumMod val="10000"/>
                </a:schemeClr>
              </a:solidFill>
            </a:rPr>
            <a:t>;</a:t>
          </a:r>
        </a:p>
      </dgm:t>
    </dgm:pt>
    <dgm:pt modelId="{DD647A7F-874D-4ADD-95BC-2A06D906D05D}" type="parTrans" cxnId="{82C0FEFB-4A2F-42B4-A2C5-8ED9326DE638}">
      <dgm:prSet/>
      <dgm:spPr/>
      <dgm:t>
        <a:bodyPr/>
        <a:lstStyle/>
        <a:p>
          <a:endParaRPr lang="ru-RU"/>
        </a:p>
      </dgm:t>
    </dgm:pt>
    <dgm:pt modelId="{3166F9AC-2622-44A1-B855-6361024BFC47}" type="sibTrans" cxnId="{82C0FEFB-4A2F-42B4-A2C5-8ED9326DE638}">
      <dgm:prSet/>
      <dgm:spPr/>
      <dgm:t>
        <a:bodyPr/>
        <a:lstStyle/>
        <a:p>
          <a:endParaRPr lang="ru-RU"/>
        </a:p>
      </dgm:t>
    </dgm:pt>
    <dgm:pt modelId="{E9D6D834-B932-4DB3-ADEE-2296C4D08EF3}" type="pres">
      <dgm:prSet presAssocID="{F6DEF8D1-6067-4065-9C14-6F0F74E040AF}" presName="linear" presStyleCnt="0">
        <dgm:presLayoutVars>
          <dgm:dir/>
          <dgm:resizeHandles val="exact"/>
        </dgm:presLayoutVars>
      </dgm:prSet>
      <dgm:spPr/>
      <dgm:t>
        <a:bodyPr/>
        <a:lstStyle/>
        <a:p>
          <a:endParaRPr lang="ru-RU"/>
        </a:p>
      </dgm:t>
    </dgm:pt>
    <dgm:pt modelId="{CAB453B6-E0D0-45F7-A31E-AC97F5F20383}" type="pres">
      <dgm:prSet presAssocID="{644AFA5C-B32D-4BB9-BF90-8CE86BA124D0}" presName="comp" presStyleCnt="0"/>
      <dgm:spPr/>
    </dgm:pt>
    <dgm:pt modelId="{716087C2-7339-4605-A36B-2C692A0FF1FF}" type="pres">
      <dgm:prSet presAssocID="{644AFA5C-B32D-4BB9-BF90-8CE86BA124D0}" presName="box" presStyleLbl="node1" presStyleIdx="0" presStyleCnt="6"/>
      <dgm:spPr/>
      <dgm:t>
        <a:bodyPr/>
        <a:lstStyle/>
        <a:p>
          <a:endParaRPr lang="ru-RU"/>
        </a:p>
      </dgm:t>
    </dgm:pt>
    <dgm:pt modelId="{79A66250-7402-462E-BB1C-75A1E78611A6}" type="pres">
      <dgm:prSet presAssocID="{644AFA5C-B32D-4BB9-BF90-8CE86BA124D0}" presName="img" presStyleLbl="fgImgPlace1" presStyleIdx="0" presStyleCnt="6"/>
      <dgm:spPr/>
    </dgm:pt>
    <dgm:pt modelId="{863AA270-A7B4-4565-AC35-85590337827D}" type="pres">
      <dgm:prSet presAssocID="{644AFA5C-B32D-4BB9-BF90-8CE86BA124D0}" presName="text" presStyleLbl="node1" presStyleIdx="0" presStyleCnt="6">
        <dgm:presLayoutVars>
          <dgm:bulletEnabled val="1"/>
        </dgm:presLayoutVars>
      </dgm:prSet>
      <dgm:spPr/>
      <dgm:t>
        <a:bodyPr/>
        <a:lstStyle/>
        <a:p>
          <a:endParaRPr lang="ru-RU"/>
        </a:p>
      </dgm:t>
    </dgm:pt>
    <dgm:pt modelId="{08368420-74C0-4170-AF9C-3596560F2F5A}" type="pres">
      <dgm:prSet presAssocID="{F261C545-E8F7-432C-8275-B0388587A710}" presName="spacer" presStyleCnt="0"/>
      <dgm:spPr/>
    </dgm:pt>
    <dgm:pt modelId="{8344BD3C-01A2-4C71-A3DD-7EFBF2B09C58}" type="pres">
      <dgm:prSet presAssocID="{82FAB224-D2BE-45BA-A1F2-08E66F09C38F}" presName="comp" presStyleCnt="0"/>
      <dgm:spPr/>
    </dgm:pt>
    <dgm:pt modelId="{687576FB-44CA-4A60-AD87-1699888A43EA}" type="pres">
      <dgm:prSet presAssocID="{82FAB224-D2BE-45BA-A1F2-08E66F09C38F}" presName="box" presStyleLbl="node1" presStyleIdx="1" presStyleCnt="6"/>
      <dgm:spPr/>
      <dgm:t>
        <a:bodyPr/>
        <a:lstStyle/>
        <a:p>
          <a:endParaRPr lang="ru-RU"/>
        </a:p>
      </dgm:t>
    </dgm:pt>
    <dgm:pt modelId="{C30ED1DC-37ED-4333-A474-2D5437085C6C}" type="pres">
      <dgm:prSet presAssocID="{82FAB224-D2BE-45BA-A1F2-08E66F09C38F}" presName="img" presStyleLbl="fgImgPlace1" presStyleIdx="1" presStyleCnt="6"/>
      <dgm:spPr/>
    </dgm:pt>
    <dgm:pt modelId="{66FC59AE-075B-4341-A5CF-6DDAF4DB4E01}" type="pres">
      <dgm:prSet presAssocID="{82FAB224-D2BE-45BA-A1F2-08E66F09C38F}" presName="text" presStyleLbl="node1" presStyleIdx="1" presStyleCnt="6">
        <dgm:presLayoutVars>
          <dgm:bulletEnabled val="1"/>
        </dgm:presLayoutVars>
      </dgm:prSet>
      <dgm:spPr/>
      <dgm:t>
        <a:bodyPr/>
        <a:lstStyle/>
        <a:p>
          <a:endParaRPr lang="ru-RU"/>
        </a:p>
      </dgm:t>
    </dgm:pt>
    <dgm:pt modelId="{7D348000-C4F5-4806-AF3F-9F9F934F9274}" type="pres">
      <dgm:prSet presAssocID="{452D9A28-83C0-4518-9F37-08BE3F95B13D}" presName="spacer" presStyleCnt="0"/>
      <dgm:spPr/>
    </dgm:pt>
    <dgm:pt modelId="{42CD4E86-193A-406D-ACE7-3A3FE73ADE53}" type="pres">
      <dgm:prSet presAssocID="{BCA384C9-5A0F-4AC1-AAE7-AABF9B7CAE8D}" presName="comp" presStyleCnt="0"/>
      <dgm:spPr/>
    </dgm:pt>
    <dgm:pt modelId="{621902E8-3DBC-40DA-9D7F-6C54DC392A69}" type="pres">
      <dgm:prSet presAssocID="{BCA384C9-5A0F-4AC1-AAE7-AABF9B7CAE8D}" presName="box" presStyleLbl="node1" presStyleIdx="2" presStyleCnt="6"/>
      <dgm:spPr/>
      <dgm:t>
        <a:bodyPr/>
        <a:lstStyle/>
        <a:p>
          <a:endParaRPr lang="ru-RU"/>
        </a:p>
      </dgm:t>
    </dgm:pt>
    <dgm:pt modelId="{C0D69953-CFF1-47A0-8FAC-F610B2495015}" type="pres">
      <dgm:prSet presAssocID="{BCA384C9-5A0F-4AC1-AAE7-AABF9B7CAE8D}" presName="img" presStyleLbl="fgImgPlace1" presStyleIdx="2" presStyleCnt="6"/>
      <dgm:spPr/>
    </dgm:pt>
    <dgm:pt modelId="{0C18D514-BC44-4143-814A-8668621F7A36}" type="pres">
      <dgm:prSet presAssocID="{BCA384C9-5A0F-4AC1-AAE7-AABF9B7CAE8D}" presName="text" presStyleLbl="node1" presStyleIdx="2" presStyleCnt="6">
        <dgm:presLayoutVars>
          <dgm:bulletEnabled val="1"/>
        </dgm:presLayoutVars>
      </dgm:prSet>
      <dgm:spPr/>
      <dgm:t>
        <a:bodyPr/>
        <a:lstStyle/>
        <a:p>
          <a:endParaRPr lang="ru-RU"/>
        </a:p>
      </dgm:t>
    </dgm:pt>
    <dgm:pt modelId="{B67D5606-11A7-458B-A9AC-F6DF935DAF0B}" type="pres">
      <dgm:prSet presAssocID="{D6ED6354-DC30-4497-9224-58C2498D389E}" presName="spacer" presStyleCnt="0"/>
      <dgm:spPr/>
    </dgm:pt>
    <dgm:pt modelId="{6051C3B7-41F7-49ED-94FF-5A9FC3B67404}" type="pres">
      <dgm:prSet presAssocID="{DB6E867C-B3BB-4743-A85D-870C48DA4585}" presName="comp" presStyleCnt="0"/>
      <dgm:spPr/>
    </dgm:pt>
    <dgm:pt modelId="{98FCB0AB-25A6-4E76-813B-8D0164A84214}" type="pres">
      <dgm:prSet presAssocID="{DB6E867C-B3BB-4743-A85D-870C48DA4585}" presName="box" presStyleLbl="node1" presStyleIdx="3" presStyleCnt="6"/>
      <dgm:spPr/>
      <dgm:t>
        <a:bodyPr/>
        <a:lstStyle/>
        <a:p>
          <a:endParaRPr lang="ru-RU"/>
        </a:p>
      </dgm:t>
    </dgm:pt>
    <dgm:pt modelId="{ABEF9622-E124-4097-AD9A-B0705C11AAD4}" type="pres">
      <dgm:prSet presAssocID="{DB6E867C-B3BB-4743-A85D-870C48DA4585}" presName="img" presStyleLbl="fgImgPlace1" presStyleIdx="3" presStyleCnt="6"/>
      <dgm:spPr/>
    </dgm:pt>
    <dgm:pt modelId="{69A629FD-5AAC-42C8-B965-BB2DC9D3A3D5}" type="pres">
      <dgm:prSet presAssocID="{DB6E867C-B3BB-4743-A85D-870C48DA4585}" presName="text" presStyleLbl="node1" presStyleIdx="3" presStyleCnt="6">
        <dgm:presLayoutVars>
          <dgm:bulletEnabled val="1"/>
        </dgm:presLayoutVars>
      </dgm:prSet>
      <dgm:spPr/>
      <dgm:t>
        <a:bodyPr/>
        <a:lstStyle/>
        <a:p>
          <a:endParaRPr lang="ru-RU"/>
        </a:p>
      </dgm:t>
    </dgm:pt>
    <dgm:pt modelId="{343CDE77-2D88-42A7-96F9-F6007403C609}" type="pres">
      <dgm:prSet presAssocID="{530878EC-4BBD-4D68-8BEE-DEF788EBEE80}" presName="spacer" presStyleCnt="0"/>
      <dgm:spPr/>
    </dgm:pt>
    <dgm:pt modelId="{57F35529-2D9D-4F96-BBBE-FCA8C0289882}" type="pres">
      <dgm:prSet presAssocID="{80F67CCB-686D-4619-9C4F-112B4D67C32B}" presName="comp" presStyleCnt="0"/>
      <dgm:spPr/>
    </dgm:pt>
    <dgm:pt modelId="{44DEB7FB-5757-4E8F-8945-2369EC9AD8F8}" type="pres">
      <dgm:prSet presAssocID="{80F67CCB-686D-4619-9C4F-112B4D67C32B}" presName="box" presStyleLbl="node1" presStyleIdx="4" presStyleCnt="6"/>
      <dgm:spPr/>
      <dgm:t>
        <a:bodyPr/>
        <a:lstStyle/>
        <a:p>
          <a:endParaRPr lang="ru-RU"/>
        </a:p>
      </dgm:t>
    </dgm:pt>
    <dgm:pt modelId="{120FA3EF-A36D-456C-8AE4-3F2965576D6E}" type="pres">
      <dgm:prSet presAssocID="{80F67CCB-686D-4619-9C4F-112B4D67C32B}" presName="img" presStyleLbl="fgImgPlace1" presStyleIdx="4" presStyleCnt="6"/>
      <dgm:spPr/>
    </dgm:pt>
    <dgm:pt modelId="{EC391667-407E-40AD-B299-02A75EC68ECA}" type="pres">
      <dgm:prSet presAssocID="{80F67CCB-686D-4619-9C4F-112B4D67C32B}" presName="text" presStyleLbl="node1" presStyleIdx="4" presStyleCnt="6">
        <dgm:presLayoutVars>
          <dgm:bulletEnabled val="1"/>
        </dgm:presLayoutVars>
      </dgm:prSet>
      <dgm:spPr/>
      <dgm:t>
        <a:bodyPr/>
        <a:lstStyle/>
        <a:p>
          <a:endParaRPr lang="ru-RU"/>
        </a:p>
      </dgm:t>
    </dgm:pt>
    <dgm:pt modelId="{66A30F4A-1CC9-42FB-8BEB-547A50571CE0}" type="pres">
      <dgm:prSet presAssocID="{183F29B0-F489-4876-8F16-D54A940C5582}" presName="spacer" presStyleCnt="0"/>
      <dgm:spPr/>
    </dgm:pt>
    <dgm:pt modelId="{654EF954-96E5-4333-A383-FC9ACF8272DF}" type="pres">
      <dgm:prSet presAssocID="{A12EEC07-6D82-457B-9F4C-F21B65892CCD}" presName="comp" presStyleCnt="0"/>
      <dgm:spPr/>
    </dgm:pt>
    <dgm:pt modelId="{0396FF18-80B6-4962-940E-624A06AD1CBD}" type="pres">
      <dgm:prSet presAssocID="{A12EEC07-6D82-457B-9F4C-F21B65892CCD}" presName="box" presStyleLbl="node1" presStyleIdx="5" presStyleCnt="6"/>
      <dgm:spPr/>
      <dgm:t>
        <a:bodyPr/>
        <a:lstStyle/>
        <a:p>
          <a:endParaRPr lang="ru-RU"/>
        </a:p>
      </dgm:t>
    </dgm:pt>
    <dgm:pt modelId="{A6738ADA-BCDB-4BAD-99BF-C2F67C701D47}" type="pres">
      <dgm:prSet presAssocID="{A12EEC07-6D82-457B-9F4C-F21B65892CCD}" presName="img" presStyleLbl="fgImgPlace1" presStyleIdx="5" presStyleCnt="6"/>
      <dgm:spPr/>
    </dgm:pt>
    <dgm:pt modelId="{E1038021-CAFB-463D-8AE3-932AD371F11D}" type="pres">
      <dgm:prSet presAssocID="{A12EEC07-6D82-457B-9F4C-F21B65892CCD}" presName="text" presStyleLbl="node1" presStyleIdx="5" presStyleCnt="6">
        <dgm:presLayoutVars>
          <dgm:bulletEnabled val="1"/>
        </dgm:presLayoutVars>
      </dgm:prSet>
      <dgm:spPr/>
      <dgm:t>
        <a:bodyPr/>
        <a:lstStyle/>
        <a:p>
          <a:endParaRPr lang="ru-RU"/>
        </a:p>
      </dgm:t>
    </dgm:pt>
  </dgm:ptLst>
  <dgm:cxnLst>
    <dgm:cxn modelId="{62FE685C-F16D-42A6-9DA4-CEBCD82727D5}" type="presOf" srcId="{DB6E867C-B3BB-4743-A85D-870C48DA4585}" destId="{98FCB0AB-25A6-4E76-813B-8D0164A84214}" srcOrd="0" destOrd="0" presId="urn:microsoft.com/office/officeart/2005/8/layout/vList4"/>
    <dgm:cxn modelId="{66F061D1-D661-4FDC-A8D9-B61367D80727}" type="presOf" srcId="{82FAB224-D2BE-45BA-A1F2-08E66F09C38F}" destId="{687576FB-44CA-4A60-AD87-1699888A43EA}" srcOrd="0" destOrd="0" presId="urn:microsoft.com/office/officeart/2005/8/layout/vList4"/>
    <dgm:cxn modelId="{7156FA81-093D-442F-A4D7-B417B47983FE}" type="presOf" srcId="{A12EEC07-6D82-457B-9F4C-F21B65892CCD}" destId="{E1038021-CAFB-463D-8AE3-932AD371F11D}" srcOrd="1" destOrd="0" presId="urn:microsoft.com/office/officeart/2005/8/layout/vList4"/>
    <dgm:cxn modelId="{A348B258-CD6C-40B3-8159-9B09BEC662C4}" type="presOf" srcId="{644AFA5C-B32D-4BB9-BF90-8CE86BA124D0}" destId="{863AA270-A7B4-4565-AC35-85590337827D}" srcOrd="1" destOrd="0" presId="urn:microsoft.com/office/officeart/2005/8/layout/vList4"/>
    <dgm:cxn modelId="{C3586E85-97F9-44B8-872D-4292E3592B51}" type="presOf" srcId="{A12EEC07-6D82-457B-9F4C-F21B65892CCD}" destId="{0396FF18-80B6-4962-940E-624A06AD1CBD}" srcOrd="0" destOrd="0" presId="urn:microsoft.com/office/officeart/2005/8/layout/vList4"/>
    <dgm:cxn modelId="{430649A8-05B4-4BC3-8A50-CB48DA7FC524}" type="presOf" srcId="{DB6E867C-B3BB-4743-A85D-870C48DA4585}" destId="{69A629FD-5AAC-42C8-B965-BB2DC9D3A3D5}" srcOrd="1" destOrd="0" presId="urn:microsoft.com/office/officeart/2005/8/layout/vList4"/>
    <dgm:cxn modelId="{BC591FF7-68D4-4D51-B528-3E039BA5A68A}" type="presOf" srcId="{644AFA5C-B32D-4BB9-BF90-8CE86BA124D0}" destId="{716087C2-7339-4605-A36B-2C692A0FF1FF}" srcOrd="0" destOrd="0" presId="urn:microsoft.com/office/officeart/2005/8/layout/vList4"/>
    <dgm:cxn modelId="{C953034C-172F-4377-982F-10A9E7ABEF63}" type="presOf" srcId="{82FAB224-D2BE-45BA-A1F2-08E66F09C38F}" destId="{66FC59AE-075B-4341-A5CF-6DDAF4DB4E01}" srcOrd="1" destOrd="0" presId="urn:microsoft.com/office/officeart/2005/8/layout/vList4"/>
    <dgm:cxn modelId="{FE3B53A8-89AE-4ABB-8424-F52C82FE958D}" type="presOf" srcId="{F6DEF8D1-6067-4065-9C14-6F0F74E040AF}" destId="{E9D6D834-B932-4DB3-ADEE-2296C4D08EF3}" srcOrd="0" destOrd="0" presId="urn:microsoft.com/office/officeart/2005/8/layout/vList4"/>
    <dgm:cxn modelId="{9B082178-AF74-4CF3-B547-46A9B8415B1A}" srcId="{F6DEF8D1-6067-4065-9C14-6F0F74E040AF}" destId="{80F67CCB-686D-4619-9C4F-112B4D67C32B}" srcOrd="4" destOrd="0" parTransId="{AA70C26A-6747-4F56-8357-34AE0189BD81}" sibTransId="{183F29B0-F489-4876-8F16-D54A940C5582}"/>
    <dgm:cxn modelId="{E3D9EDF9-DAA2-4251-AE3C-27E6AAA7ADDB}" type="presOf" srcId="{BCA384C9-5A0F-4AC1-AAE7-AABF9B7CAE8D}" destId="{0C18D514-BC44-4143-814A-8668621F7A36}" srcOrd="1" destOrd="0" presId="urn:microsoft.com/office/officeart/2005/8/layout/vList4"/>
    <dgm:cxn modelId="{60EFDB24-1D8A-4E8F-933D-B1EE0FC8B51C}" srcId="{F6DEF8D1-6067-4065-9C14-6F0F74E040AF}" destId="{DB6E867C-B3BB-4743-A85D-870C48DA4585}" srcOrd="3" destOrd="0" parTransId="{788E626D-F1E4-4D08-A158-3AD906C03B77}" sibTransId="{530878EC-4BBD-4D68-8BEE-DEF788EBEE80}"/>
    <dgm:cxn modelId="{4A6510A0-BCA8-42F6-8F77-C3C50E946A48}" type="presOf" srcId="{80F67CCB-686D-4619-9C4F-112B4D67C32B}" destId="{EC391667-407E-40AD-B299-02A75EC68ECA}" srcOrd="1" destOrd="0" presId="urn:microsoft.com/office/officeart/2005/8/layout/vList4"/>
    <dgm:cxn modelId="{3BA05367-7447-4CBC-A56A-D070696F5298}" srcId="{F6DEF8D1-6067-4065-9C14-6F0F74E040AF}" destId="{644AFA5C-B32D-4BB9-BF90-8CE86BA124D0}" srcOrd="0" destOrd="0" parTransId="{F9508F77-98C4-41FC-927E-9BA288C6F8A5}" sibTransId="{F261C545-E8F7-432C-8275-B0388587A710}"/>
    <dgm:cxn modelId="{82C0FEFB-4A2F-42B4-A2C5-8ED9326DE638}" srcId="{F6DEF8D1-6067-4065-9C14-6F0F74E040AF}" destId="{A12EEC07-6D82-457B-9F4C-F21B65892CCD}" srcOrd="5" destOrd="0" parTransId="{DD647A7F-874D-4ADD-95BC-2A06D906D05D}" sibTransId="{3166F9AC-2622-44A1-B855-6361024BFC47}"/>
    <dgm:cxn modelId="{D6C83299-4557-4F0B-A967-0578323F19F3}" srcId="{F6DEF8D1-6067-4065-9C14-6F0F74E040AF}" destId="{BCA384C9-5A0F-4AC1-AAE7-AABF9B7CAE8D}" srcOrd="2" destOrd="0" parTransId="{507EE1BB-8EA1-4B08-AA7F-8D2CB48BB1D6}" sibTransId="{D6ED6354-DC30-4497-9224-58C2498D389E}"/>
    <dgm:cxn modelId="{59B408C0-6D55-4BE4-AB72-66FBEBDF791A}" type="presOf" srcId="{BCA384C9-5A0F-4AC1-AAE7-AABF9B7CAE8D}" destId="{621902E8-3DBC-40DA-9D7F-6C54DC392A69}" srcOrd="0" destOrd="0" presId="urn:microsoft.com/office/officeart/2005/8/layout/vList4"/>
    <dgm:cxn modelId="{1C21528F-1A16-4E45-A72D-65CAECCD7B09}" type="presOf" srcId="{80F67CCB-686D-4619-9C4F-112B4D67C32B}" destId="{44DEB7FB-5757-4E8F-8945-2369EC9AD8F8}" srcOrd="0" destOrd="0" presId="urn:microsoft.com/office/officeart/2005/8/layout/vList4"/>
    <dgm:cxn modelId="{C427A6BE-0C8E-4A7F-9F25-A4AE1C2F4EAE}" srcId="{F6DEF8D1-6067-4065-9C14-6F0F74E040AF}" destId="{82FAB224-D2BE-45BA-A1F2-08E66F09C38F}" srcOrd="1" destOrd="0" parTransId="{DC2248B1-F356-47CA-9308-A5D9214596F6}" sibTransId="{452D9A28-83C0-4518-9F37-08BE3F95B13D}"/>
    <dgm:cxn modelId="{5264B224-3BAA-44B3-ABB2-2AB5C67E5040}" type="presParOf" srcId="{E9D6D834-B932-4DB3-ADEE-2296C4D08EF3}" destId="{CAB453B6-E0D0-45F7-A31E-AC97F5F20383}" srcOrd="0" destOrd="0" presId="urn:microsoft.com/office/officeart/2005/8/layout/vList4"/>
    <dgm:cxn modelId="{7CBEA274-AA44-40DD-B343-DF6252A20C14}" type="presParOf" srcId="{CAB453B6-E0D0-45F7-A31E-AC97F5F20383}" destId="{716087C2-7339-4605-A36B-2C692A0FF1FF}" srcOrd="0" destOrd="0" presId="urn:microsoft.com/office/officeart/2005/8/layout/vList4"/>
    <dgm:cxn modelId="{71017860-3449-4780-834B-CFBC4605593C}" type="presParOf" srcId="{CAB453B6-E0D0-45F7-A31E-AC97F5F20383}" destId="{79A66250-7402-462E-BB1C-75A1E78611A6}" srcOrd="1" destOrd="0" presId="urn:microsoft.com/office/officeart/2005/8/layout/vList4"/>
    <dgm:cxn modelId="{D4596B2B-AB38-41A0-ACB0-37FDFEA939F2}" type="presParOf" srcId="{CAB453B6-E0D0-45F7-A31E-AC97F5F20383}" destId="{863AA270-A7B4-4565-AC35-85590337827D}" srcOrd="2" destOrd="0" presId="urn:microsoft.com/office/officeart/2005/8/layout/vList4"/>
    <dgm:cxn modelId="{D8CA4D91-1228-4D39-B98F-3EE5106C463A}" type="presParOf" srcId="{E9D6D834-B932-4DB3-ADEE-2296C4D08EF3}" destId="{08368420-74C0-4170-AF9C-3596560F2F5A}" srcOrd="1" destOrd="0" presId="urn:microsoft.com/office/officeart/2005/8/layout/vList4"/>
    <dgm:cxn modelId="{786C4B87-F114-48C8-8121-47951FA5D512}" type="presParOf" srcId="{E9D6D834-B932-4DB3-ADEE-2296C4D08EF3}" destId="{8344BD3C-01A2-4C71-A3DD-7EFBF2B09C58}" srcOrd="2" destOrd="0" presId="urn:microsoft.com/office/officeart/2005/8/layout/vList4"/>
    <dgm:cxn modelId="{31FF8F34-ED9E-4C13-9F44-7C103ED6F630}" type="presParOf" srcId="{8344BD3C-01A2-4C71-A3DD-7EFBF2B09C58}" destId="{687576FB-44CA-4A60-AD87-1699888A43EA}" srcOrd="0" destOrd="0" presId="urn:microsoft.com/office/officeart/2005/8/layout/vList4"/>
    <dgm:cxn modelId="{37EE186F-E513-4FD7-8E9B-A40BA2B1812A}" type="presParOf" srcId="{8344BD3C-01A2-4C71-A3DD-7EFBF2B09C58}" destId="{C30ED1DC-37ED-4333-A474-2D5437085C6C}" srcOrd="1" destOrd="0" presId="urn:microsoft.com/office/officeart/2005/8/layout/vList4"/>
    <dgm:cxn modelId="{C3252075-C958-4379-8946-4EE9AEFB59D8}" type="presParOf" srcId="{8344BD3C-01A2-4C71-A3DD-7EFBF2B09C58}" destId="{66FC59AE-075B-4341-A5CF-6DDAF4DB4E01}" srcOrd="2" destOrd="0" presId="urn:microsoft.com/office/officeart/2005/8/layout/vList4"/>
    <dgm:cxn modelId="{0FA1D40F-2C46-49DD-AA2E-5F38031BEAF3}" type="presParOf" srcId="{E9D6D834-B932-4DB3-ADEE-2296C4D08EF3}" destId="{7D348000-C4F5-4806-AF3F-9F9F934F9274}" srcOrd="3" destOrd="0" presId="urn:microsoft.com/office/officeart/2005/8/layout/vList4"/>
    <dgm:cxn modelId="{345A00B5-CED2-4132-8EA5-BC4CEF3C45B0}" type="presParOf" srcId="{E9D6D834-B932-4DB3-ADEE-2296C4D08EF3}" destId="{42CD4E86-193A-406D-ACE7-3A3FE73ADE53}" srcOrd="4" destOrd="0" presId="urn:microsoft.com/office/officeart/2005/8/layout/vList4"/>
    <dgm:cxn modelId="{DBA80159-A9CB-4A7F-86CC-08EAA5FE7783}" type="presParOf" srcId="{42CD4E86-193A-406D-ACE7-3A3FE73ADE53}" destId="{621902E8-3DBC-40DA-9D7F-6C54DC392A69}" srcOrd="0" destOrd="0" presId="urn:microsoft.com/office/officeart/2005/8/layout/vList4"/>
    <dgm:cxn modelId="{C9410CB7-58EF-47C9-AECD-5A4921D3904E}" type="presParOf" srcId="{42CD4E86-193A-406D-ACE7-3A3FE73ADE53}" destId="{C0D69953-CFF1-47A0-8FAC-F610B2495015}" srcOrd="1" destOrd="0" presId="urn:microsoft.com/office/officeart/2005/8/layout/vList4"/>
    <dgm:cxn modelId="{94274609-4F3D-4DA9-A755-F6E5F8EA23DF}" type="presParOf" srcId="{42CD4E86-193A-406D-ACE7-3A3FE73ADE53}" destId="{0C18D514-BC44-4143-814A-8668621F7A36}" srcOrd="2" destOrd="0" presId="urn:microsoft.com/office/officeart/2005/8/layout/vList4"/>
    <dgm:cxn modelId="{7FEE401E-EE42-42A0-9321-FF67FB067698}" type="presParOf" srcId="{E9D6D834-B932-4DB3-ADEE-2296C4D08EF3}" destId="{B67D5606-11A7-458B-A9AC-F6DF935DAF0B}" srcOrd="5" destOrd="0" presId="urn:microsoft.com/office/officeart/2005/8/layout/vList4"/>
    <dgm:cxn modelId="{284F553C-8982-4F6B-A73C-DDC3775F54D6}" type="presParOf" srcId="{E9D6D834-B932-4DB3-ADEE-2296C4D08EF3}" destId="{6051C3B7-41F7-49ED-94FF-5A9FC3B67404}" srcOrd="6" destOrd="0" presId="urn:microsoft.com/office/officeart/2005/8/layout/vList4"/>
    <dgm:cxn modelId="{9CDAD636-E268-4C74-8EDF-C15B47B92DF6}" type="presParOf" srcId="{6051C3B7-41F7-49ED-94FF-5A9FC3B67404}" destId="{98FCB0AB-25A6-4E76-813B-8D0164A84214}" srcOrd="0" destOrd="0" presId="urn:microsoft.com/office/officeart/2005/8/layout/vList4"/>
    <dgm:cxn modelId="{2DA7703D-320F-4062-9545-BD26743EE197}" type="presParOf" srcId="{6051C3B7-41F7-49ED-94FF-5A9FC3B67404}" destId="{ABEF9622-E124-4097-AD9A-B0705C11AAD4}" srcOrd="1" destOrd="0" presId="urn:microsoft.com/office/officeart/2005/8/layout/vList4"/>
    <dgm:cxn modelId="{4E884B71-BA37-43EC-A436-74C65706B473}" type="presParOf" srcId="{6051C3B7-41F7-49ED-94FF-5A9FC3B67404}" destId="{69A629FD-5AAC-42C8-B965-BB2DC9D3A3D5}" srcOrd="2" destOrd="0" presId="urn:microsoft.com/office/officeart/2005/8/layout/vList4"/>
    <dgm:cxn modelId="{D906A488-33B2-4E92-BF77-805430AB4DAD}" type="presParOf" srcId="{E9D6D834-B932-4DB3-ADEE-2296C4D08EF3}" destId="{343CDE77-2D88-42A7-96F9-F6007403C609}" srcOrd="7" destOrd="0" presId="urn:microsoft.com/office/officeart/2005/8/layout/vList4"/>
    <dgm:cxn modelId="{A55DC5CA-52BE-4EE5-9FEF-34B0A11722C4}" type="presParOf" srcId="{E9D6D834-B932-4DB3-ADEE-2296C4D08EF3}" destId="{57F35529-2D9D-4F96-BBBE-FCA8C0289882}" srcOrd="8" destOrd="0" presId="urn:microsoft.com/office/officeart/2005/8/layout/vList4"/>
    <dgm:cxn modelId="{F7789AEE-53F4-4946-A376-F6BD325BCC30}" type="presParOf" srcId="{57F35529-2D9D-4F96-BBBE-FCA8C0289882}" destId="{44DEB7FB-5757-4E8F-8945-2369EC9AD8F8}" srcOrd="0" destOrd="0" presId="urn:microsoft.com/office/officeart/2005/8/layout/vList4"/>
    <dgm:cxn modelId="{829C9C89-5467-40E3-974E-9B1C307E0679}" type="presParOf" srcId="{57F35529-2D9D-4F96-BBBE-FCA8C0289882}" destId="{120FA3EF-A36D-456C-8AE4-3F2965576D6E}" srcOrd="1" destOrd="0" presId="urn:microsoft.com/office/officeart/2005/8/layout/vList4"/>
    <dgm:cxn modelId="{F47A483C-7453-4D06-AD7F-44C3FA9E51FF}" type="presParOf" srcId="{57F35529-2D9D-4F96-BBBE-FCA8C0289882}" destId="{EC391667-407E-40AD-B299-02A75EC68ECA}" srcOrd="2" destOrd="0" presId="urn:microsoft.com/office/officeart/2005/8/layout/vList4"/>
    <dgm:cxn modelId="{D6D874E0-B6FB-4D0A-AE79-BD532BAA5FD7}" type="presParOf" srcId="{E9D6D834-B932-4DB3-ADEE-2296C4D08EF3}" destId="{66A30F4A-1CC9-42FB-8BEB-547A50571CE0}" srcOrd="9" destOrd="0" presId="urn:microsoft.com/office/officeart/2005/8/layout/vList4"/>
    <dgm:cxn modelId="{1581986F-3E59-48FA-A383-F7B4DE5B3090}" type="presParOf" srcId="{E9D6D834-B932-4DB3-ADEE-2296C4D08EF3}" destId="{654EF954-96E5-4333-A383-FC9ACF8272DF}" srcOrd="10" destOrd="0" presId="urn:microsoft.com/office/officeart/2005/8/layout/vList4"/>
    <dgm:cxn modelId="{8C9747E3-A8AE-4000-9408-5E3BBBD6DABC}" type="presParOf" srcId="{654EF954-96E5-4333-A383-FC9ACF8272DF}" destId="{0396FF18-80B6-4962-940E-624A06AD1CBD}" srcOrd="0" destOrd="0" presId="urn:microsoft.com/office/officeart/2005/8/layout/vList4"/>
    <dgm:cxn modelId="{34C7614C-5C73-45B6-B0C2-282A201A8D68}" type="presParOf" srcId="{654EF954-96E5-4333-A383-FC9ACF8272DF}" destId="{A6738ADA-BCDB-4BAD-99BF-C2F67C701D47}" srcOrd="1" destOrd="0" presId="urn:microsoft.com/office/officeart/2005/8/layout/vList4"/>
    <dgm:cxn modelId="{F3E3AA39-E221-4F86-813A-7CCEB924EDE5}" type="presParOf" srcId="{654EF954-96E5-4333-A383-FC9ACF8272DF}" destId="{E1038021-CAFB-463D-8AE3-932AD371F11D}" srcOrd="2" destOrd="0" presId="urn:microsoft.com/office/officeart/2005/8/layout/vList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7399C037-16E3-440D-B523-203E9A64562A}" type="doc">
      <dgm:prSet loTypeId="urn:microsoft.com/office/officeart/2005/8/layout/venn1" loCatId="relationship" qsTypeId="urn:microsoft.com/office/officeart/2005/8/quickstyle/simple1" qsCatId="simple" csTypeId="urn:microsoft.com/office/officeart/2005/8/colors/accent1_2" csCatId="accent1" phldr="1"/>
      <dgm:spPr/>
      <dgm:t>
        <a:bodyPr/>
        <a:lstStyle/>
        <a:p>
          <a:endParaRPr lang="ru-RU"/>
        </a:p>
      </dgm:t>
    </dgm:pt>
    <dgm:pt modelId="{283760B8-832F-48FC-AF33-40EE1E3D1477}">
      <dgm:prSet custT="1"/>
      <dgm:spPr/>
      <dgm:t>
        <a:bodyPr/>
        <a:lstStyle/>
        <a:p>
          <a:r>
            <a:rPr lang="ru-RU" sz="1400" b="1"/>
            <a:t>34) проводить роботу, пов’язану з боротьбою з незаконним виробництвом, переміщенням, обігом спирту, алкогольних напоїв, тютюнових виробів, пального та інших підакцизних товарів (продукції);</a:t>
          </a:r>
        </a:p>
      </dgm:t>
    </dgm:pt>
    <dgm:pt modelId="{C8E52E65-5DB6-4260-82D2-6021C4C97DCE}" type="parTrans" cxnId="{AE031454-58D3-460D-8892-2AA2E63CC6A6}">
      <dgm:prSet/>
      <dgm:spPr/>
      <dgm:t>
        <a:bodyPr/>
        <a:lstStyle/>
        <a:p>
          <a:endParaRPr lang="ru-RU"/>
        </a:p>
      </dgm:t>
    </dgm:pt>
    <dgm:pt modelId="{D843F76D-26F7-488F-8F1B-650D5AEBEF3A}" type="sibTrans" cxnId="{AE031454-58D3-460D-8892-2AA2E63CC6A6}">
      <dgm:prSet/>
      <dgm:spPr/>
      <dgm:t>
        <a:bodyPr/>
        <a:lstStyle/>
        <a:p>
          <a:endParaRPr lang="ru-RU"/>
        </a:p>
      </dgm:t>
    </dgm:pt>
    <dgm:pt modelId="{95E69EB6-FCB2-455C-B33A-E39684E8343A}">
      <dgm:prSet custT="1"/>
      <dgm:spPr/>
      <dgm:t>
        <a:bodyPr/>
        <a:lstStyle/>
        <a:p>
          <a:r>
            <a:rPr lang="ru-RU" sz="1400" b="1" dirty="0"/>
            <a:t>35) </a:t>
          </a:r>
          <a:r>
            <a:rPr lang="ru-RU" sz="1400" b="1" dirty="0" err="1"/>
            <a:t>організовує</a:t>
          </a:r>
          <a:r>
            <a:rPr lang="ru-RU" sz="1400" b="1" dirty="0"/>
            <a:t> </a:t>
          </a:r>
          <a:r>
            <a:rPr lang="ru-RU" sz="1400" b="1" dirty="0" err="1"/>
            <a:t>реєстрацію</a:t>
          </a:r>
          <a:r>
            <a:rPr lang="ru-RU" sz="1400" b="1" dirty="0"/>
            <a:t> та </a:t>
          </a:r>
          <a:r>
            <a:rPr lang="ru-RU" sz="1400" b="1" dirty="0" err="1"/>
            <a:t>облік</a:t>
          </a:r>
          <a:r>
            <a:rPr lang="ru-RU" sz="1400" b="1" dirty="0"/>
            <a:t> </a:t>
          </a:r>
          <a:r>
            <a:rPr lang="ru-RU" sz="1400" b="1" dirty="0" err="1"/>
            <a:t>реєстраторів</a:t>
          </a:r>
          <a:r>
            <a:rPr lang="ru-RU" sz="1400" b="1" dirty="0"/>
            <a:t> </a:t>
          </a:r>
          <a:r>
            <a:rPr lang="ru-RU" sz="1400" b="1" dirty="0" err="1"/>
            <a:t>розрахункових</a:t>
          </a:r>
          <a:r>
            <a:rPr lang="ru-RU" sz="1400" b="1" dirty="0"/>
            <a:t> </a:t>
          </a:r>
          <a:r>
            <a:rPr lang="ru-RU" sz="1400" b="1" dirty="0" err="1"/>
            <a:t>операцій</a:t>
          </a:r>
          <a:r>
            <a:rPr lang="ru-RU" sz="1400" b="1" dirty="0"/>
            <a:t>, </a:t>
          </a:r>
          <a:r>
            <a:rPr lang="ru-RU" sz="1400" b="1" dirty="0" err="1"/>
            <a:t>що</a:t>
          </a:r>
          <a:r>
            <a:rPr lang="ru-RU" sz="1400" b="1" dirty="0"/>
            <a:t> </a:t>
          </a:r>
          <a:r>
            <a:rPr lang="ru-RU" sz="1400" b="1" dirty="0" err="1"/>
            <a:t>застосовуються</a:t>
          </a:r>
          <a:r>
            <a:rPr lang="ru-RU" sz="1400" b="1" dirty="0"/>
            <a:t> для </a:t>
          </a:r>
          <a:r>
            <a:rPr lang="ru-RU" sz="1400" b="1" dirty="0" err="1"/>
            <a:t>реєстрації</a:t>
          </a:r>
          <a:r>
            <a:rPr lang="ru-RU" sz="1400" b="1" dirty="0"/>
            <a:t> </a:t>
          </a:r>
          <a:r>
            <a:rPr lang="ru-RU" sz="1400" b="1" dirty="0" err="1"/>
            <a:t>розрахункових</a:t>
          </a:r>
          <a:r>
            <a:rPr lang="ru-RU" sz="1400" b="1" dirty="0"/>
            <a:t> </a:t>
          </a:r>
          <a:r>
            <a:rPr lang="ru-RU" sz="1400" b="1" dirty="0" err="1"/>
            <a:t>операцій</a:t>
          </a:r>
          <a:r>
            <a:rPr lang="ru-RU" sz="1400" b="1" dirty="0"/>
            <a:t> за </a:t>
          </a:r>
          <a:r>
            <a:rPr lang="ru-RU" sz="1400" b="1" dirty="0" err="1"/>
            <a:t>товари</a:t>
          </a:r>
          <a:r>
            <a:rPr lang="ru-RU" sz="1400" b="1" dirty="0"/>
            <a:t> (</a:t>
          </a:r>
          <a:r>
            <a:rPr lang="ru-RU" sz="1400" b="1" dirty="0" err="1"/>
            <a:t>послуги</a:t>
          </a:r>
          <a:r>
            <a:rPr lang="ru-RU" sz="1400" b="1" dirty="0"/>
            <a:t>), </a:t>
          </a:r>
          <a:r>
            <a:rPr lang="ru-RU" sz="1400" b="1" dirty="0" err="1"/>
            <a:t>реєстрацію</a:t>
          </a:r>
          <a:r>
            <a:rPr lang="ru-RU" sz="1400" b="1" dirty="0"/>
            <a:t> </a:t>
          </a:r>
          <a:r>
            <a:rPr lang="ru-RU" sz="1400" b="1" dirty="0" err="1"/>
            <a:t>розрахункових</a:t>
          </a:r>
          <a:r>
            <a:rPr lang="ru-RU" sz="1400" b="1" dirty="0"/>
            <a:t> </a:t>
          </a:r>
          <a:r>
            <a:rPr lang="ru-RU" sz="1400" b="1" dirty="0" err="1"/>
            <a:t>книжок</a:t>
          </a:r>
          <a:r>
            <a:rPr lang="ru-RU" sz="1400" b="1" dirty="0"/>
            <a:t>, книг </a:t>
          </a:r>
          <a:r>
            <a:rPr lang="ru-RU" sz="1400" b="1" dirty="0" err="1"/>
            <a:t>обліку</a:t>
          </a:r>
          <a:r>
            <a:rPr lang="ru-RU" sz="1400" b="1" dirty="0"/>
            <a:t> </a:t>
          </a:r>
          <a:r>
            <a:rPr lang="ru-RU" sz="1400" b="1" dirty="0" err="1"/>
            <a:t>розрахункових</a:t>
          </a:r>
          <a:r>
            <a:rPr lang="ru-RU" sz="1400" b="1" dirty="0"/>
            <a:t> </a:t>
          </a:r>
          <a:r>
            <a:rPr lang="ru-RU" sz="1400" b="1" dirty="0" err="1"/>
            <a:t>операцій</a:t>
          </a:r>
          <a:r>
            <a:rPr lang="ru-RU" sz="1400" b="1" dirty="0"/>
            <a:t>;</a:t>
          </a:r>
        </a:p>
      </dgm:t>
    </dgm:pt>
    <dgm:pt modelId="{1E683530-8A38-476A-BF02-22AEB58C7362}" type="parTrans" cxnId="{FB886711-AC7B-4CB1-8A9D-A9F0385E667F}">
      <dgm:prSet/>
      <dgm:spPr/>
      <dgm:t>
        <a:bodyPr/>
        <a:lstStyle/>
        <a:p>
          <a:endParaRPr lang="ru-RU"/>
        </a:p>
      </dgm:t>
    </dgm:pt>
    <dgm:pt modelId="{416F75BB-DD29-4D05-84C9-BB913303FD7A}" type="sibTrans" cxnId="{FB886711-AC7B-4CB1-8A9D-A9F0385E667F}">
      <dgm:prSet/>
      <dgm:spPr/>
      <dgm:t>
        <a:bodyPr/>
        <a:lstStyle/>
        <a:p>
          <a:endParaRPr lang="ru-RU"/>
        </a:p>
      </dgm:t>
    </dgm:pt>
    <dgm:pt modelId="{574FC49D-808D-40CB-9948-1EA5A41FDC02}">
      <dgm:prSet custT="1"/>
      <dgm:spPr/>
      <dgm:t>
        <a:bodyPr/>
        <a:lstStyle/>
        <a:p>
          <a:r>
            <a:rPr lang="ru-RU" sz="1400" b="1" dirty="0"/>
            <a:t>36) проводить </a:t>
          </a:r>
          <a:r>
            <a:rPr lang="ru-RU" sz="1400" b="1" dirty="0" err="1"/>
            <a:t>контрольні</a:t>
          </a:r>
          <a:r>
            <a:rPr lang="ru-RU" sz="1400" b="1" dirty="0"/>
            <a:t> </a:t>
          </a:r>
          <a:r>
            <a:rPr lang="ru-RU" sz="1400" b="1" dirty="0" err="1"/>
            <a:t>розрахункові</a:t>
          </a:r>
          <a:r>
            <a:rPr lang="ru-RU" sz="1400" b="1" dirty="0"/>
            <a:t> </a:t>
          </a:r>
          <a:r>
            <a:rPr lang="ru-RU" sz="1400" b="1" dirty="0" err="1"/>
            <a:t>операції</a:t>
          </a:r>
          <a:r>
            <a:rPr lang="ru-RU" sz="1400" b="1" dirty="0"/>
            <a:t> до початку </a:t>
          </a:r>
          <a:r>
            <a:rPr lang="ru-RU" sz="1400" b="1" dirty="0" err="1"/>
            <a:t>перевірки</a:t>
          </a:r>
          <a:r>
            <a:rPr lang="ru-RU" sz="1400" b="1" dirty="0"/>
            <a:t> </a:t>
          </a:r>
          <a:r>
            <a:rPr lang="ru-RU" sz="1400" b="1" dirty="0" err="1"/>
            <a:t>платника</a:t>
          </a:r>
          <a:r>
            <a:rPr lang="ru-RU" sz="1400" b="1" dirty="0"/>
            <a:t> </a:t>
          </a:r>
          <a:r>
            <a:rPr lang="ru-RU" sz="1400" b="1" dirty="0" err="1"/>
            <a:t>податків</a:t>
          </a:r>
          <a:r>
            <a:rPr lang="ru-RU" sz="1400" b="1" dirty="0"/>
            <a:t> </a:t>
          </a:r>
          <a:r>
            <a:rPr lang="ru-RU" sz="1400" b="1" dirty="0" err="1"/>
            <a:t>щодо</a:t>
          </a:r>
          <a:r>
            <a:rPr lang="ru-RU" sz="1400" b="1" dirty="0"/>
            <a:t> </a:t>
          </a:r>
          <a:r>
            <a:rPr lang="ru-RU" sz="1400" b="1" dirty="0" err="1"/>
            <a:t>дотримання</a:t>
          </a:r>
          <a:r>
            <a:rPr lang="ru-RU" sz="1400" b="1" dirty="0"/>
            <a:t> ним порядку </a:t>
          </a:r>
          <a:r>
            <a:rPr lang="ru-RU" sz="1400" b="1" dirty="0" err="1"/>
            <a:t>проведення</a:t>
          </a:r>
          <a:r>
            <a:rPr lang="ru-RU" sz="1400" b="1" dirty="0"/>
            <a:t> </a:t>
          </a:r>
          <a:r>
            <a:rPr lang="ru-RU" sz="1400" b="1" dirty="0" err="1"/>
            <a:t>розрахункових</a:t>
          </a:r>
          <a:r>
            <a:rPr lang="ru-RU" sz="1400" b="1" dirty="0"/>
            <a:t> </a:t>
          </a:r>
          <a:r>
            <a:rPr lang="ru-RU" sz="1400" b="1" dirty="0" err="1"/>
            <a:t>операцій</a:t>
          </a:r>
          <a:r>
            <a:rPr lang="ru-RU" sz="1400" b="1" dirty="0"/>
            <a:t> та </a:t>
          </a:r>
          <a:r>
            <a:rPr lang="ru-RU" sz="1400" b="1" dirty="0" err="1"/>
            <a:t>застосування</a:t>
          </a:r>
          <a:r>
            <a:rPr lang="ru-RU" sz="1400" b="1" dirty="0"/>
            <a:t> </a:t>
          </a:r>
          <a:r>
            <a:rPr lang="ru-RU" sz="1400" b="1" dirty="0" err="1"/>
            <a:t>реєстраторів</a:t>
          </a:r>
          <a:r>
            <a:rPr lang="ru-RU" sz="1400" b="1" dirty="0"/>
            <a:t> </a:t>
          </a:r>
          <a:r>
            <a:rPr lang="ru-RU" sz="1400" b="1" dirty="0" err="1"/>
            <a:t>розрахункових</a:t>
          </a:r>
          <a:r>
            <a:rPr lang="ru-RU" sz="1400" b="1" dirty="0"/>
            <a:t> </a:t>
          </a:r>
          <a:r>
            <a:rPr lang="ru-RU" sz="1400" b="1" dirty="0" err="1"/>
            <a:t>операцій</a:t>
          </a:r>
          <a:r>
            <a:rPr lang="ru-RU" sz="1300" dirty="0"/>
            <a:t>;</a:t>
          </a:r>
        </a:p>
      </dgm:t>
    </dgm:pt>
    <dgm:pt modelId="{1CB32CA9-EE65-49F0-BC1E-E9C334AB5F05}" type="parTrans" cxnId="{C9122AEB-144D-4722-9E2F-F442675C0B6F}">
      <dgm:prSet/>
      <dgm:spPr/>
      <dgm:t>
        <a:bodyPr/>
        <a:lstStyle/>
        <a:p>
          <a:endParaRPr lang="ru-RU"/>
        </a:p>
      </dgm:t>
    </dgm:pt>
    <dgm:pt modelId="{E8E7918A-A2B9-4071-9635-D60612E77C5C}" type="sibTrans" cxnId="{C9122AEB-144D-4722-9E2F-F442675C0B6F}">
      <dgm:prSet/>
      <dgm:spPr/>
      <dgm:t>
        <a:bodyPr/>
        <a:lstStyle/>
        <a:p>
          <a:endParaRPr lang="ru-RU"/>
        </a:p>
      </dgm:t>
    </dgm:pt>
    <dgm:pt modelId="{2E44A9EA-4CBE-4791-B428-C587029E5198}">
      <dgm:prSet custT="1"/>
      <dgm:spPr/>
      <dgm:t>
        <a:bodyPr/>
        <a:lstStyle/>
        <a:p>
          <a:r>
            <a:rPr lang="ru-RU" sz="1400" dirty="0"/>
            <a:t>37) </a:t>
          </a:r>
          <a:r>
            <a:rPr lang="ru-RU" sz="1400" dirty="0" err="1"/>
            <a:t>здійснює</a:t>
          </a:r>
          <a:r>
            <a:rPr lang="ru-RU" sz="1400" dirty="0"/>
            <a:t> контроль за </a:t>
          </a:r>
          <a:r>
            <a:rPr lang="ru-RU" sz="1400" dirty="0" err="1"/>
            <a:t>дотриманням</a:t>
          </a:r>
          <a:r>
            <a:rPr lang="ru-RU" sz="1400" dirty="0"/>
            <a:t> </a:t>
          </a:r>
          <a:r>
            <a:rPr lang="ru-RU" sz="1400" dirty="0" err="1"/>
            <a:t>встановлених</a:t>
          </a:r>
          <a:r>
            <a:rPr lang="ru-RU" sz="1400" dirty="0"/>
            <a:t> законом </a:t>
          </a:r>
          <a:r>
            <a:rPr lang="ru-RU" sz="1400" dirty="0" err="1"/>
            <a:t>строків</a:t>
          </a:r>
          <a:r>
            <a:rPr lang="ru-RU" sz="1400" dirty="0"/>
            <a:t> </a:t>
          </a:r>
          <a:r>
            <a:rPr lang="ru-RU" sz="1400" dirty="0" err="1"/>
            <a:t>проведення</a:t>
          </a:r>
          <a:r>
            <a:rPr lang="ru-RU" sz="1400" dirty="0"/>
            <a:t> </a:t>
          </a:r>
          <a:r>
            <a:rPr lang="ru-RU" sz="1400" dirty="0" err="1"/>
            <a:t>розрахунків</a:t>
          </a:r>
          <a:r>
            <a:rPr lang="ru-RU" sz="1400" dirty="0"/>
            <a:t> в </a:t>
          </a:r>
          <a:r>
            <a:rPr lang="ru-RU" sz="1400" dirty="0" err="1"/>
            <a:t>іноземній</a:t>
          </a:r>
          <a:r>
            <a:rPr lang="ru-RU" sz="1400" dirty="0"/>
            <a:t> </a:t>
          </a:r>
          <a:r>
            <a:rPr lang="ru-RU" sz="1400" dirty="0" err="1"/>
            <a:t>валюті</a:t>
          </a:r>
          <a:r>
            <a:rPr lang="ru-RU" sz="1400" dirty="0"/>
            <a:t>, за </a:t>
          </a:r>
          <a:r>
            <a:rPr lang="ru-RU" sz="1400" dirty="0" err="1"/>
            <a:t>додержанням</a:t>
          </a:r>
          <a:r>
            <a:rPr lang="ru-RU" sz="1400" dirty="0"/>
            <a:t> порядку </a:t>
          </a:r>
          <a:r>
            <a:rPr lang="ru-RU" sz="1400" dirty="0" err="1"/>
            <a:t>приймання</a:t>
          </a:r>
          <a:r>
            <a:rPr lang="ru-RU" sz="1400" dirty="0"/>
            <a:t> </a:t>
          </a:r>
          <a:r>
            <a:rPr lang="ru-RU" sz="1400" dirty="0" err="1"/>
            <a:t>готівки</a:t>
          </a:r>
          <a:r>
            <a:rPr lang="ru-RU" sz="1400" dirty="0"/>
            <a:t> для </a:t>
          </a:r>
          <a:r>
            <a:rPr lang="ru-RU" sz="1400" dirty="0" err="1"/>
            <a:t>подальшого</a:t>
          </a:r>
          <a:r>
            <a:rPr lang="ru-RU" sz="1400" dirty="0"/>
            <a:t> </a:t>
          </a:r>
          <a:r>
            <a:rPr lang="ru-RU" sz="1400" dirty="0" err="1"/>
            <a:t>переказу</a:t>
          </a:r>
          <a:r>
            <a:rPr lang="ru-RU" sz="1400" dirty="0"/>
            <a:t> (</a:t>
          </a:r>
          <a:r>
            <a:rPr lang="ru-RU" sz="1400" dirty="0" err="1"/>
            <a:t>крім</a:t>
          </a:r>
          <a:r>
            <a:rPr lang="ru-RU" sz="1400" dirty="0"/>
            <a:t> </a:t>
          </a:r>
          <a:r>
            <a:rPr lang="ru-RU" sz="1400" dirty="0" err="1"/>
            <a:t>приймання</a:t>
          </a:r>
          <a:r>
            <a:rPr lang="ru-RU" sz="1400" dirty="0"/>
            <a:t> </a:t>
          </a:r>
          <a:r>
            <a:rPr lang="ru-RU" sz="1400" dirty="0" err="1"/>
            <a:t>готівки</a:t>
          </a:r>
          <a:r>
            <a:rPr lang="ru-RU" sz="1400" dirty="0"/>
            <a:t> банками), порядку </a:t>
          </a:r>
          <a:r>
            <a:rPr lang="ru-RU" sz="1400" dirty="0" err="1"/>
            <a:t>проведення</a:t>
          </a:r>
          <a:r>
            <a:rPr lang="ru-RU" sz="1400" dirty="0"/>
            <a:t> </a:t>
          </a:r>
          <a:r>
            <a:rPr lang="ru-RU" sz="1400" dirty="0" err="1"/>
            <a:t>готівкових</a:t>
          </a:r>
          <a:r>
            <a:rPr lang="ru-RU" sz="1400" dirty="0"/>
            <a:t> </a:t>
          </a:r>
          <a:r>
            <a:rPr lang="ru-RU" sz="1400" dirty="0" err="1"/>
            <a:t>розрахунків</a:t>
          </a:r>
          <a:r>
            <a:rPr lang="ru-RU" sz="1400" dirty="0"/>
            <a:t> за </a:t>
          </a:r>
          <a:r>
            <a:rPr lang="ru-RU" sz="1400" dirty="0" err="1"/>
            <a:t>товари</a:t>
          </a:r>
          <a:r>
            <a:rPr lang="ru-RU" sz="1400" dirty="0"/>
            <a:t> (</a:t>
          </a:r>
          <a:r>
            <a:rPr lang="ru-RU" sz="1400" dirty="0" err="1"/>
            <a:t>послуги</a:t>
          </a:r>
          <a:r>
            <a:rPr lang="ru-RU" sz="1400" dirty="0"/>
            <a:t>), </a:t>
          </a:r>
          <a:r>
            <a:rPr lang="ru-RU" sz="1400" dirty="0" err="1"/>
            <a:t>проведення</a:t>
          </a:r>
          <a:r>
            <a:rPr lang="ru-RU" sz="1400" dirty="0"/>
            <a:t> </a:t>
          </a:r>
          <a:r>
            <a:rPr lang="ru-RU" sz="1400" dirty="0" err="1"/>
            <a:t>розрахункових</a:t>
          </a:r>
          <a:r>
            <a:rPr lang="ru-RU" sz="1400" dirty="0"/>
            <a:t> </a:t>
          </a:r>
          <a:r>
            <a:rPr lang="ru-RU" sz="1400" dirty="0" err="1"/>
            <a:t>операцій</a:t>
          </a:r>
          <a:r>
            <a:rPr lang="ru-RU" sz="1400" dirty="0"/>
            <a:t>, а </a:t>
          </a:r>
          <a:r>
            <a:rPr lang="ru-RU" sz="1400" dirty="0" err="1"/>
            <a:t>також</a:t>
          </a:r>
          <a:r>
            <a:rPr lang="ru-RU" sz="1400" dirty="0"/>
            <a:t> за </a:t>
          </a:r>
          <a:r>
            <a:rPr lang="ru-RU" sz="1400" dirty="0" err="1"/>
            <a:t>наявністю</a:t>
          </a:r>
          <a:r>
            <a:rPr lang="ru-RU" sz="1400" dirty="0"/>
            <a:t> </a:t>
          </a:r>
          <a:r>
            <a:rPr lang="ru-RU" sz="1400" dirty="0" err="1"/>
            <a:t>ліцензій</a:t>
          </a:r>
          <a:r>
            <a:rPr lang="ru-RU" sz="1400" dirty="0"/>
            <a:t> на </a:t>
          </a:r>
          <a:r>
            <a:rPr lang="ru-RU" sz="1400" dirty="0" err="1"/>
            <a:t>провадження</a:t>
          </a:r>
          <a:r>
            <a:rPr lang="ru-RU" sz="1400" dirty="0"/>
            <a:t> </a:t>
          </a:r>
          <a:r>
            <a:rPr lang="ru-RU" sz="1400" dirty="0" err="1"/>
            <a:t>видів</a:t>
          </a:r>
          <a:r>
            <a:rPr lang="ru-RU" sz="1400" dirty="0"/>
            <a:t> </a:t>
          </a:r>
          <a:r>
            <a:rPr lang="ru-RU" sz="1400" dirty="0" err="1"/>
            <a:t>господарської</a:t>
          </a:r>
          <a:r>
            <a:rPr lang="ru-RU" sz="1400" dirty="0"/>
            <a:t> </a:t>
          </a:r>
          <a:r>
            <a:rPr lang="ru-RU" sz="1400" dirty="0" err="1"/>
            <a:t>діяльності</a:t>
          </a:r>
          <a:r>
            <a:rPr lang="ru-RU" sz="1400" dirty="0"/>
            <a:t>, </a:t>
          </a:r>
          <a:r>
            <a:rPr lang="ru-RU" sz="1400" dirty="0" err="1"/>
            <a:t>що</a:t>
          </a:r>
          <a:r>
            <a:rPr lang="ru-RU" sz="1400" dirty="0"/>
            <a:t> </a:t>
          </a:r>
          <a:r>
            <a:rPr lang="ru-RU" sz="1400" dirty="0" err="1"/>
            <a:t>підлягають</a:t>
          </a:r>
          <a:r>
            <a:rPr lang="ru-RU" sz="1400" dirty="0"/>
            <a:t> </a:t>
          </a:r>
          <a:r>
            <a:rPr lang="ru-RU" sz="1400" dirty="0" err="1"/>
            <a:t>ліцензуванню</a:t>
          </a:r>
          <a:r>
            <a:rPr lang="ru-RU" sz="1400" dirty="0"/>
            <a:t> </a:t>
          </a:r>
          <a:r>
            <a:rPr lang="ru-RU" sz="1400" dirty="0" err="1"/>
            <a:t>відповідно</a:t>
          </a:r>
          <a:r>
            <a:rPr lang="ru-RU" sz="1400" dirty="0"/>
            <a:t> до закону;</a:t>
          </a:r>
        </a:p>
      </dgm:t>
    </dgm:pt>
    <dgm:pt modelId="{A42D598C-7B76-4029-A4A3-5F52D80BB94D}" type="parTrans" cxnId="{456E57F8-41A2-40B1-8E69-84FC03F6102A}">
      <dgm:prSet/>
      <dgm:spPr/>
      <dgm:t>
        <a:bodyPr/>
        <a:lstStyle/>
        <a:p>
          <a:endParaRPr lang="ru-RU"/>
        </a:p>
      </dgm:t>
    </dgm:pt>
    <dgm:pt modelId="{01C946AF-AA9A-4606-8356-FB662C600C24}" type="sibTrans" cxnId="{456E57F8-41A2-40B1-8E69-84FC03F6102A}">
      <dgm:prSet/>
      <dgm:spPr/>
      <dgm:t>
        <a:bodyPr/>
        <a:lstStyle/>
        <a:p>
          <a:endParaRPr lang="ru-RU"/>
        </a:p>
      </dgm:t>
    </dgm:pt>
    <dgm:pt modelId="{1508EFC4-C92F-4557-AB67-2C9DEC60109B}">
      <dgm:prSet custT="1"/>
      <dgm:spPr/>
      <dgm:t>
        <a:bodyPr/>
        <a:lstStyle/>
        <a:p>
          <a:r>
            <a:rPr lang="ru-RU" sz="1400" dirty="0"/>
            <a:t>42) </a:t>
          </a:r>
          <a:r>
            <a:rPr lang="ru-RU" sz="1400" dirty="0" err="1"/>
            <a:t>вживає</a:t>
          </a:r>
          <a:r>
            <a:rPr lang="ru-RU" sz="1400" dirty="0"/>
            <a:t> </a:t>
          </a:r>
          <a:r>
            <a:rPr lang="ru-RU" sz="1400" dirty="0" err="1"/>
            <a:t>заходів</a:t>
          </a:r>
          <a:r>
            <a:rPr lang="ru-RU" sz="1400" dirty="0"/>
            <a:t> для </a:t>
          </a:r>
          <a:r>
            <a:rPr lang="ru-RU" sz="1400" dirty="0" err="1"/>
            <a:t>виявлення</a:t>
          </a:r>
          <a:r>
            <a:rPr lang="ru-RU" sz="1400" dirty="0"/>
            <a:t>, </a:t>
          </a:r>
          <a:r>
            <a:rPr lang="ru-RU" sz="1400" dirty="0" err="1"/>
            <a:t>аналізу</a:t>
          </a:r>
          <a:r>
            <a:rPr lang="ru-RU" sz="1400" dirty="0"/>
            <a:t> та </a:t>
          </a:r>
          <a:r>
            <a:rPr lang="ru-RU" sz="1400" dirty="0" err="1"/>
            <a:t>перевірки</a:t>
          </a:r>
          <a:r>
            <a:rPr lang="ru-RU" sz="1400" dirty="0"/>
            <a:t> </a:t>
          </a:r>
          <a:r>
            <a:rPr lang="ru-RU" sz="1400" dirty="0" err="1"/>
            <a:t>фінансових</a:t>
          </a:r>
          <a:r>
            <a:rPr lang="ru-RU" sz="1400" dirty="0"/>
            <a:t> </a:t>
          </a:r>
          <a:r>
            <a:rPr lang="ru-RU" sz="1400" dirty="0" err="1"/>
            <a:t>операцій</a:t>
          </a:r>
          <a:r>
            <a:rPr lang="ru-RU" sz="1400" dirty="0"/>
            <a:t>, </a:t>
          </a:r>
          <a:r>
            <a:rPr lang="ru-RU" sz="1400" dirty="0" err="1"/>
            <a:t>які</a:t>
          </a:r>
          <a:r>
            <a:rPr lang="ru-RU" sz="1400" dirty="0"/>
            <a:t> </a:t>
          </a:r>
          <a:r>
            <a:rPr lang="ru-RU" sz="1400" dirty="0" err="1"/>
            <a:t>можуть</a:t>
          </a:r>
          <a:r>
            <a:rPr lang="ru-RU" sz="1400" dirty="0"/>
            <a:t> бути </a:t>
          </a:r>
          <a:r>
            <a:rPr lang="ru-RU" sz="1400" dirty="0" err="1"/>
            <a:t>пов’язані</a:t>
          </a:r>
          <a:r>
            <a:rPr lang="ru-RU" sz="1400" dirty="0"/>
            <a:t> з </a:t>
          </a:r>
          <a:r>
            <a:rPr lang="ru-RU" sz="1400" dirty="0" err="1"/>
            <a:t>легалізацією</a:t>
          </a:r>
          <a:r>
            <a:rPr lang="ru-RU" sz="1400" dirty="0"/>
            <a:t> (</a:t>
          </a:r>
          <a:r>
            <a:rPr lang="ru-RU" sz="1400" dirty="0" err="1"/>
            <a:t>відмиванням</a:t>
          </a:r>
          <a:r>
            <a:rPr lang="ru-RU" sz="1400" dirty="0"/>
            <a:t>) </a:t>
          </a:r>
          <a:r>
            <a:rPr lang="ru-RU" sz="1400" dirty="0" err="1"/>
            <a:t>доходів</a:t>
          </a:r>
          <a:r>
            <a:rPr lang="ru-RU" sz="1400" dirty="0"/>
            <a:t>, </a:t>
          </a:r>
          <a:r>
            <a:rPr lang="ru-RU" sz="1400" dirty="0" err="1"/>
            <a:t>одержаних</a:t>
          </a:r>
          <a:r>
            <a:rPr lang="ru-RU" sz="1400" dirty="0"/>
            <a:t> </a:t>
          </a:r>
          <a:r>
            <a:rPr lang="ru-RU" sz="1400" dirty="0" err="1"/>
            <a:t>злочинним</a:t>
          </a:r>
          <a:r>
            <a:rPr lang="ru-RU" sz="1400" dirty="0"/>
            <a:t> шляхом, </a:t>
          </a:r>
          <a:r>
            <a:rPr lang="ru-RU" sz="1400" dirty="0" err="1"/>
            <a:t>або</a:t>
          </a:r>
          <a:r>
            <a:rPr lang="ru-RU" sz="1400" dirty="0"/>
            <a:t> </a:t>
          </a:r>
          <a:r>
            <a:rPr lang="ru-RU" sz="1400" dirty="0" err="1"/>
            <a:t>фінансуванням</a:t>
          </a:r>
          <a:r>
            <a:rPr lang="ru-RU" sz="1400" dirty="0"/>
            <a:t> </a:t>
          </a:r>
          <a:r>
            <a:rPr lang="ru-RU" sz="1400" dirty="0" err="1"/>
            <a:t>тероризму</a:t>
          </a:r>
          <a:r>
            <a:rPr lang="ru-RU" sz="1400" dirty="0"/>
            <a:t> у </a:t>
          </a:r>
          <a:r>
            <a:rPr lang="ru-RU" sz="1400" dirty="0" err="1"/>
            <a:t>випадках</a:t>
          </a:r>
          <a:r>
            <a:rPr lang="ru-RU" sz="1400" dirty="0"/>
            <a:t> та межах </a:t>
          </a:r>
          <a:r>
            <a:rPr lang="ru-RU" sz="1400" dirty="0" err="1"/>
            <a:t>повноважень</a:t>
          </a:r>
          <a:r>
            <a:rPr lang="ru-RU" sz="1400" dirty="0"/>
            <a:t>, </a:t>
          </a:r>
          <a:r>
            <a:rPr lang="ru-RU" sz="1400" dirty="0" err="1"/>
            <a:t>передбачених</a:t>
          </a:r>
          <a:r>
            <a:rPr lang="ru-RU" sz="1400" dirty="0"/>
            <a:t> законом;</a:t>
          </a:r>
        </a:p>
      </dgm:t>
    </dgm:pt>
    <dgm:pt modelId="{5EEF43FA-259B-405A-A95D-FB6B0FE247DE}" type="parTrans" cxnId="{7EC2D73A-912B-4143-B7D7-6CA637FB8EBB}">
      <dgm:prSet/>
      <dgm:spPr/>
      <dgm:t>
        <a:bodyPr/>
        <a:lstStyle/>
        <a:p>
          <a:endParaRPr lang="ru-RU"/>
        </a:p>
      </dgm:t>
    </dgm:pt>
    <dgm:pt modelId="{B5D8EA17-1FAA-4C18-A9C3-7B72D6BCD89E}" type="sibTrans" cxnId="{7EC2D73A-912B-4143-B7D7-6CA637FB8EBB}">
      <dgm:prSet/>
      <dgm:spPr/>
      <dgm:t>
        <a:bodyPr/>
        <a:lstStyle/>
        <a:p>
          <a:endParaRPr lang="ru-RU"/>
        </a:p>
      </dgm:t>
    </dgm:pt>
    <dgm:pt modelId="{A0BC40D0-E0B8-44FB-8A76-9A275BA08ADA}" type="pres">
      <dgm:prSet presAssocID="{7399C037-16E3-440D-B523-203E9A64562A}" presName="compositeShape" presStyleCnt="0">
        <dgm:presLayoutVars>
          <dgm:chMax val="7"/>
          <dgm:dir/>
          <dgm:resizeHandles val="exact"/>
        </dgm:presLayoutVars>
      </dgm:prSet>
      <dgm:spPr/>
      <dgm:t>
        <a:bodyPr/>
        <a:lstStyle/>
        <a:p>
          <a:endParaRPr lang="ru-RU"/>
        </a:p>
      </dgm:t>
    </dgm:pt>
    <dgm:pt modelId="{22C46FFC-AAD9-4193-B30D-8A8887B17B67}" type="pres">
      <dgm:prSet presAssocID="{283760B8-832F-48FC-AF33-40EE1E3D1477}" presName="circ1" presStyleLbl="vennNode1" presStyleIdx="0" presStyleCnt="5"/>
      <dgm:spPr/>
    </dgm:pt>
    <dgm:pt modelId="{C49D4466-B70B-4080-B7F7-8A5B6F3EE14E}" type="pres">
      <dgm:prSet presAssocID="{283760B8-832F-48FC-AF33-40EE1E3D1477}" presName="circ1Tx" presStyleLbl="revTx" presStyleIdx="0" presStyleCnt="0" custScaleX="221973">
        <dgm:presLayoutVars>
          <dgm:chMax val="0"/>
          <dgm:chPref val="0"/>
          <dgm:bulletEnabled val="1"/>
        </dgm:presLayoutVars>
      </dgm:prSet>
      <dgm:spPr/>
      <dgm:t>
        <a:bodyPr/>
        <a:lstStyle/>
        <a:p>
          <a:endParaRPr lang="ru-RU"/>
        </a:p>
      </dgm:t>
    </dgm:pt>
    <dgm:pt modelId="{A2CA7887-866A-4A60-9B39-0E3EA490089B}" type="pres">
      <dgm:prSet presAssocID="{95E69EB6-FCB2-455C-B33A-E39684E8343A}" presName="circ2" presStyleLbl="vennNode1" presStyleIdx="1" presStyleCnt="5"/>
      <dgm:spPr/>
    </dgm:pt>
    <dgm:pt modelId="{DCF11C8E-1A24-4949-B0E1-DAC35BEAD610}" type="pres">
      <dgm:prSet presAssocID="{95E69EB6-FCB2-455C-B33A-E39684E8343A}" presName="circ2Tx" presStyleLbl="revTx" presStyleIdx="0" presStyleCnt="0">
        <dgm:presLayoutVars>
          <dgm:chMax val="0"/>
          <dgm:chPref val="0"/>
          <dgm:bulletEnabled val="1"/>
        </dgm:presLayoutVars>
      </dgm:prSet>
      <dgm:spPr/>
      <dgm:t>
        <a:bodyPr/>
        <a:lstStyle/>
        <a:p>
          <a:endParaRPr lang="ru-RU"/>
        </a:p>
      </dgm:t>
    </dgm:pt>
    <dgm:pt modelId="{E340DE2B-A1BD-49D5-A7BA-C664148B7039}" type="pres">
      <dgm:prSet presAssocID="{574FC49D-808D-40CB-9948-1EA5A41FDC02}" presName="circ3" presStyleLbl="vennNode1" presStyleIdx="2" presStyleCnt="5"/>
      <dgm:spPr/>
    </dgm:pt>
    <dgm:pt modelId="{71027253-CB0D-4319-B423-CED6C67A7434}" type="pres">
      <dgm:prSet presAssocID="{574FC49D-808D-40CB-9948-1EA5A41FDC02}" presName="circ3Tx" presStyleLbl="revTx" presStyleIdx="0" presStyleCnt="0">
        <dgm:presLayoutVars>
          <dgm:chMax val="0"/>
          <dgm:chPref val="0"/>
          <dgm:bulletEnabled val="1"/>
        </dgm:presLayoutVars>
      </dgm:prSet>
      <dgm:spPr/>
      <dgm:t>
        <a:bodyPr/>
        <a:lstStyle/>
        <a:p>
          <a:endParaRPr lang="ru-RU"/>
        </a:p>
      </dgm:t>
    </dgm:pt>
    <dgm:pt modelId="{B4CF13D1-624A-4B0C-8205-DFD824BD5F00}" type="pres">
      <dgm:prSet presAssocID="{2E44A9EA-4CBE-4791-B428-C587029E5198}" presName="circ4" presStyleLbl="vennNode1" presStyleIdx="3" presStyleCnt="5"/>
      <dgm:spPr/>
    </dgm:pt>
    <dgm:pt modelId="{76935FB4-CFDF-4F40-A8AC-18F5738B9C65}" type="pres">
      <dgm:prSet presAssocID="{2E44A9EA-4CBE-4791-B428-C587029E5198}" presName="circ4Tx" presStyleLbl="revTx" presStyleIdx="0" presStyleCnt="0" custScaleX="159236">
        <dgm:presLayoutVars>
          <dgm:chMax val="0"/>
          <dgm:chPref val="0"/>
          <dgm:bulletEnabled val="1"/>
        </dgm:presLayoutVars>
      </dgm:prSet>
      <dgm:spPr/>
      <dgm:t>
        <a:bodyPr/>
        <a:lstStyle/>
        <a:p>
          <a:endParaRPr lang="ru-RU"/>
        </a:p>
      </dgm:t>
    </dgm:pt>
    <dgm:pt modelId="{78FE1CD5-AEE3-47BA-AD38-EB2FD2F36016}" type="pres">
      <dgm:prSet presAssocID="{1508EFC4-C92F-4557-AB67-2C9DEC60109B}" presName="circ5" presStyleLbl="vennNode1" presStyleIdx="4" presStyleCnt="5"/>
      <dgm:spPr/>
    </dgm:pt>
    <dgm:pt modelId="{52FC3423-81E9-460E-B74C-99A46FE6923C}" type="pres">
      <dgm:prSet presAssocID="{1508EFC4-C92F-4557-AB67-2C9DEC60109B}" presName="circ5Tx" presStyleLbl="revTx" presStyleIdx="0" presStyleCnt="0" custScaleX="131367">
        <dgm:presLayoutVars>
          <dgm:chMax val="0"/>
          <dgm:chPref val="0"/>
          <dgm:bulletEnabled val="1"/>
        </dgm:presLayoutVars>
      </dgm:prSet>
      <dgm:spPr/>
      <dgm:t>
        <a:bodyPr/>
        <a:lstStyle/>
        <a:p>
          <a:endParaRPr lang="ru-RU"/>
        </a:p>
      </dgm:t>
    </dgm:pt>
  </dgm:ptLst>
  <dgm:cxnLst>
    <dgm:cxn modelId="{8F2AAB30-4537-4D7F-A448-13E5E75BD630}" type="presOf" srcId="{7399C037-16E3-440D-B523-203E9A64562A}" destId="{A0BC40D0-E0B8-44FB-8A76-9A275BA08ADA}" srcOrd="0" destOrd="0" presId="urn:microsoft.com/office/officeart/2005/8/layout/venn1"/>
    <dgm:cxn modelId="{C9122AEB-144D-4722-9E2F-F442675C0B6F}" srcId="{7399C037-16E3-440D-B523-203E9A64562A}" destId="{574FC49D-808D-40CB-9948-1EA5A41FDC02}" srcOrd="2" destOrd="0" parTransId="{1CB32CA9-EE65-49F0-BC1E-E9C334AB5F05}" sibTransId="{E8E7918A-A2B9-4071-9635-D60612E77C5C}"/>
    <dgm:cxn modelId="{AE031454-58D3-460D-8892-2AA2E63CC6A6}" srcId="{7399C037-16E3-440D-B523-203E9A64562A}" destId="{283760B8-832F-48FC-AF33-40EE1E3D1477}" srcOrd="0" destOrd="0" parTransId="{C8E52E65-5DB6-4260-82D2-6021C4C97DCE}" sibTransId="{D843F76D-26F7-488F-8F1B-650D5AEBEF3A}"/>
    <dgm:cxn modelId="{2B4E848F-4723-4295-AF93-D2E0FE7D8439}" type="presOf" srcId="{283760B8-832F-48FC-AF33-40EE1E3D1477}" destId="{C49D4466-B70B-4080-B7F7-8A5B6F3EE14E}" srcOrd="0" destOrd="0" presId="urn:microsoft.com/office/officeart/2005/8/layout/venn1"/>
    <dgm:cxn modelId="{7EC2D73A-912B-4143-B7D7-6CA637FB8EBB}" srcId="{7399C037-16E3-440D-B523-203E9A64562A}" destId="{1508EFC4-C92F-4557-AB67-2C9DEC60109B}" srcOrd="4" destOrd="0" parTransId="{5EEF43FA-259B-405A-A95D-FB6B0FE247DE}" sibTransId="{B5D8EA17-1FAA-4C18-A9C3-7B72D6BCD89E}"/>
    <dgm:cxn modelId="{FB886711-AC7B-4CB1-8A9D-A9F0385E667F}" srcId="{7399C037-16E3-440D-B523-203E9A64562A}" destId="{95E69EB6-FCB2-455C-B33A-E39684E8343A}" srcOrd="1" destOrd="0" parTransId="{1E683530-8A38-476A-BF02-22AEB58C7362}" sibTransId="{416F75BB-DD29-4D05-84C9-BB913303FD7A}"/>
    <dgm:cxn modelId="{9D78DCC3-C57C-4FF5-BF48-518A7BE55BCF}" type="presOf" srcId="{2E44A9EA-4CBE-4791-B428-C587029E5198}" destId="{76935FB4-CFDF-4F40-A8AC-18F5738B9C65}" srcOrd="0" destOrd="0" presId="urn:microsoft.com/office/officeart/2005/8/layout/venn1"/>
    <dgm:cxn modelId="{51CC6767-8A22-420C-92D7-0CF20B347E11}" type="presOf" srcId="{574FC49D-808D-40CB-9948-1EA5A41FDC02}" destId="{71027253-CB0D-4319-B423-CED6C67A7434}" srcOrd="0" destOrd="0" presId="urn:microsoft.com/office/officeart/2005/8/layout/venn1"/>
    <dgm:cxn modelId="{27348677-9323-4AE0-A62E-5A960729B59B}" type="presOf" srcId="{95E69EB6-FCB2-455C-B33A-E39684E8343A}" destId="{DCF11C8E-1A24-4949-B0E1-DAC35BEAD610}" srcOrd="0" destOrd="0" presId="urn:microsoft.com/office/officeart/2005/8/layout/venn1"/>
    <dgm:cxn modelId="{07204FCF-A985-440F-880F-19F0E364EC10}" type="presOf" srcId="{1508EFC4-C92F-4557-AB67-2C9DEC60109B}" destId="{52FC3423-81E9-460E-B74C-99A46FE6923C}" srcOrd="0" destOrd="0" presId="urn:microsoft.com/office/officeart/2005/8/layout/venn1"/>
    <dgm:cxn modelId="{456E57F8-41A2-40B1-8E69-84FC03F6102A}" srcId="{7399C037-16E3-440D-B523-203E9A64562A}" destId="{2E44A9EA-4CBE-4791-B428-C587029E5198}" srcOrd="3" destOrd="0" parTransId="{A42D598C-7B76-4029-A4A3-5F52D80BB94D}" sibTransId="{01C946AF-AA9A-4606-8356-FB662C600C24}"/>
    <dgm:cxn modelId="{D25017E6-ED49-4E08-9878-4CFE814EB5F7}" type="presParOf" srcId="{A0BC40D0-E0B8-44FB-8A76-9A275BA08ADA}" destId="{22C46FFC-AAD9-4193-B30D-8A8887B17B67}" srcOrd="0" destOrd="0" presId="urn:microsoft.com/office/officeart/2005/8/layout/venn1"/>
    <dgm:cxn modelId="{8A385737-1013-44A6-A2E2-B69D0E63CE88}" type="presParOf" srcId="{A0BC40D0-E0B8-44FB-8A76-9A275BA08ADA}" destId="{C49D4466-B70B-4080-B7F7-8A5B6F3EE14E}" srcOrd="1" destOrd="0" presId="urn:microsoft.com/office/officeart/2005/8/layout/venn1"/>
    <dgm:cxn modelId="{9DF777FC-16AB-42D7-9627-EBF613A281FE}" type="presParOf" srcId="{A0BC40D0-E0B8-44FB-8A76-9A275BA08ADA}" destId="{A2CA7887-866A-4A60-9B39-0E3EA490089B}" srcOrd="2" destOrd="0" presId="urn:microsoft.com/office/officeart/2005/8/layout/venn1"/>
    <dgm:cxn modelId="{985A6336-1A29-4823-8473-BD199032BFE5}" type="presParOf" srcId="{A0BC40D0-E0B8-44FB-8A76-9A275BA08ADA}" destId="{DCF11C8E-1A24-4949-B0E1-DAC35BEAD610}" srcOrd="3" destOrd="0" presId="urn:microsoft.com/office/officeart/2005/8/layout/venn1"/>
    <dgm:cxn modelId="{EABFD7CE-9E05-4E96-BC34-76119547D564}" type="presParOf" srcId="{A0BC40D0-E0B8-44FB-8A76-9A275BA08ADA}" destId="{E340DE2B-A1BD-49D5-A7BA-C664148B7039}" srcOrd="4" destOrd="0" presId="urn:microsoft.com/office/officeart/2005/8/layout/venn1"/>
    <dgm:cxn modelId="{97ECD255-537C-48CA-BD36-47CCB5271764}" type="presParOf" srcId="{A0BC40D0-E0B8-44FB-8A76-9A275BA08ADA}" destId="{71027253-CB0D-4319-B423-CED6C67A7434}" srcOrd="5" destOrd="0" presId="urn:microsoft.com/office/officeart/2005/8/layout/venn1"/>
    <dgm:cxn modelId="{78771FF8-CE08-4E56-9538-9FA25C1D761F}" type="presParOf" srcId="{A0BC40D0-E0B8-44FB-8A76-9A275BA08ADA}" destId="{B4CF13D1-624A-4B0C-8205-DFD824BD5F00}" srcOrd="6" destOrd="0" presId="urn:microsoft.com/office/officeart/2005/8/layout/venn1"/>
    <dgm:cxn modelId="{86D7E4F6-9D0C-4748-ADF7-009CB199FDDF}" type="presParOf" srcId="{A0BC40D0-E0B8-44FB-8A76-9A275BA08ADA}" destId="{76935FB4-CFDF-4F40-A8AC-18F5738B9C65}" srcOrd="7" destOrd="0" presId="urn:microsoft.com/office/officeart/2005/8/layout/venn1"/>
    <dgm:cxn modelId="{D964CE62-CA57-41E6-A083-BE73C360E5CA}" type="presParOf" srcId="{A0BC40D0-E0B8-44FB-8A76-9A275BA08ADA}" destId="{78FE1CD5-AEE3-47BA-AD38-EB2FD2F36016}" srcOrd="8" destOrd="0" presId="urn:microsoft.com/office/officeart/2005/8/layout/venn1"/>
    <dgm:cxn modelId="{0B930FDC-EC75-4B92-B184-0891C50BAF7C}" type="presParOf" srcId="{A0BC40D0-E0B8-44FB-8A76-9A275BA08ADA}" destId="{52FC3423-81E9-460E-B74C-99A46FE6923C}" srcOrd="9" destOrd="0" presId="urn:microsoft.com/office/officeart/2005/8/layout/ven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77A8C6DB-C984-46EA-A30C-E7EB3BA2F8A9}" type="doc">
      <dgm:prSet loTypeId="urn:microsoft.com/office/officeart/2005/8/layout/target3" loCatId="relationship" qsTypeId="urn:microsoft.com/office/officeart/2005/8/quickstyle/simple1" qsCatId="simple" csTypeId="urn:microsoft.com/office/officeart/2005/8/colors/colorful3" csCatId="colorful"/>
      <dgm:spPr/>
      <dgm:t>
        <a:bodyPr/>
        <a:lstStyle/>
        <a:p>
          <a:endParaRPr lang="ru-RU"/>
        </a:p>
      </dgm:t>
    </dgm:pt>
    <dgm:pt modelId="{90F0A318-9264-4342-94CA-8F102F319FA6}">
      <dgm:prSet/>
      <dgm:spPr/>
      <dgm:t>
        <a:bodyPr/>
        <a:lstStyle/>
        <a:p>
          <a:r>
            <a:rPr lang="ru-RU"/>
            <a:t>49) забезпечує в апараті ДПС та її територіальних органах безпеку діяльності державних службовців та інших працівників від протиправних посягань, пов’язаних з виконанням ними службових обов’язків;</a:t>
          </a:r>
        </a:p>
      </dgm:t>
    </dgm:pt>
    <dgm:pt modelId="{095A011A-5452-43B3-BF67-50687713429A}" type="parTrans" cxnId="{4DBB201F-7DD4-4672-A2AE-FD2A2F944C09}">
      <dgm:prSet/>
      <dgm:spPr/>
      <dgm:t>
        <a:bodyPr/>
        <a:lstStyle/>
        <a:p>
          <a:endParaRPr lang="ru-RU"/>
        </a:p>
      </dgm:t>
    </dgm:pt>
    <dgm:pt modelId="{60EA7D8D-1513-4A6C-970E-79E464E12FF8}" type="sibTrans" cxnId="{4DBB201F-7DD4-4672-A2AE-FD2A2F944C09}">
      <dgm:prSet/>
      <dgm:spPr/>
      <dgm:t>
        <a:bodyPr/>
        <a:lstStyle/>
        <a:p>
          <a:endParaRPr lang="ru-RU"/>
        </a:p>
      </dgm:t>
    </dgm:pt>
    <dgm:pt modelId="{929EC0CF-FCC8-485A-ACDF-B0DC7CEB326A}">
      <dgm:prSet/>
      <dgm:spPr/>
      <dgm:t>
        <a:bodyPr/>
        <a:lstStyle/>
        <a:p>
          <a:r>
            <a:rPr lang="ru-RU"/>
            <a:t>50) підтверджує статус податкового резидента України;</a:t>
          </a:r>
        </a:p>
      </dgm:t>
    </dgm:pt>
    <dgm:pt modelId="{B528702D-85A0-4984-930B-37183FD8CDD6}" type="parTrans" cxnId="{3988E060-643E-4264-B4B8-394740217A7E}">
      <dgm:prSet/>
      <dgm:spPr/>
      <dgm:t>
        <a:bodyPr/>
        <a:lstStyle/>
        <a:p>
          <a:endParaRPr lang="ru-RU"/>
        </a:p>
      </dgm:t>
    </dgm:pt>
    <dgm:pt modelId="{28191DE1-BCCA-44A8-927B-1CE4ADCB6B3F}" type="sibTrans" cxnId="{3988E060-643E-4264-B4B8-394740217A7E}">
      <dgm:prSet/>
      <dgm:spPr/>
      <dgm:t>
        <a:bodyPr/>
        <a:lstStyle/>
        <a:p>
          <a:endParaRPr lang="ru-RU"/>
        </a:p>
      </dgm:t>
    </dgm:pt>
    <dgm:pt modelId="{9C096550-8586-44B1-9AAB-9E37857DFD77}">
      <dgm:prSet/>
      <dgm:spPr/>
      <dgm:t>
        <a:bodyPr/>
        <a:lstStyle/>
        <a:p>
          <a:r>
            <a:rPr lang="ru-RU"/>
            <a:t>51) організовує взаємодію та обмін інформацією з державними органами інших держав згідно із законодавством, міжнародними договорами України, здійснює міжнародне співробітництво у податковій сфері;</a:t>
          </a:r>
        </a:p>
      </dgm:t>
    </dgm:pt>
    <dgm:pt modelId="{D29CE602-AA30-480C-B3D4-7CAA703B870D}" type="parTrans" cxnId="{2F52131C-FBCE-453A-AF26-7AE3D6552E12}">
      <dgm:prSet/>
      <dgm:spPr/>
      <dgm:t>
        <a:bodyPr/>
        <a:lstStyle/>
        <a:p>
          <a:endParaRPr lang="ru-RU"/>
        </a:p>
      </dgm:t>
    </dgm:pt>
    <dgm:pt modelId="{2D54A0D7-1734-44C2-BD1F-457347A95A32}" type="sibTrans" cxnId="{2F52131C-FBCE-453A-AF26-7AE3D6552E12}">
      <dgm:prSet/>
      <dgm:spPr/>
      <dgm:t>
        <a:bodyPr/>
        <a:lstStyle/>
        <a:p>
          <a:endParaRPr lang="ru-RU"/>
        </a:p>
      </dgm:t>
    </dgm:pt>
    <dgm:pt modelId="{B0146FF8-F9A0-45B4-A980-026DB1748664}">
      <dgm:prSet/>
      <dgm:spPr/>
      <dgm:t>
        <a:bodyPr/>
        <a:lstStyle/>
        <a:p>
          <a:r>
            <a:rPr lang="ru-RU"/>
            <a:t>52) укладає в установленому порядку міжвідомчі договори з податковими органами іноземних держав, проводить в межах повноважень, передбачених законом, переговори та консультаційну роботу з підготовки міжнародних договорів з питань, що належать до компетенції ДПС, готує пропозиції щодо укладення таких договорів, а також припинення та/або зупинення їх дії;</a:t>
          </a:r>
        </a:p>
      </dgm:t>
    </dgm:pt>
    <dgm:pt modelId="{E4FA01C8-F019-4F13-B1F0-81BD857FDC7D}" type="parTrans" cxnId="{5E20EBEB-2894-499B-BE97-62E8E892A5A8}">
      <dgm:prSet/>
      <dgm:spPr/>
      <dgm:t>
        <a:bodyPr/>
        <a:lstStyle/>
        <a:p>
          <a:endParaRPr lang="ru-RU"/>
        </a:p>
      </dgm:t>
    </dgm:pt>
    <dgm:pt modelId="{453EAF7B-63FA-4F03-A22A-49D35C5FE8DD}" type="sibTrans" cxnId="{5E20EBEB-2894-499B-BE97-62E8E892A5A8}">
      <dgm:prSet/>
      <dgm:spPr/>
      <dgm:t>
        <a:bodyPr/>
        <a:lstStyle/>
        <a:p>
          <a:endParaRPr lang="ru-RU"/>
        </a:p>
      </dgm:t>
    </dgm:pt>
    <dgm:pt modelId="{0FD7BC76-003C-4982-B7F5-4514301E126F}">
      <dgm:prSet/>
      <dgm:spPr/>
      <dgm:t>
        <a:bodyPr/>
        <a:lstStyle/>
        <a:p>
          <a:r>
            <a:rPr lang="ru-RU"/>
            <a:t>53) здійснює контроль та забезпечує надання допомоги у стягненні податкового боргу в міжнародних правовідносинах за запитами компетентних органів іноземних держав;</a:t>
          </a:r>
        </a:p>
      </dgm:t>
    </dgm:pt>
    <dgm:pt modelId="{4A166D81-6CBF-414D-8D89-31A52E6949C0}" type="parTrans" cxnId="{DFB5B9FF-CE32-4BF5-851C-ACEFBD52E4A9}">
      <dgm:prSet/>
      <dgm:spPr/>
      <dgm:t>
        <a:bodyPr/>
        <a:lstStyle/>
        <a:p>
          <a:endParaRPr lang="ru-RU"/>
        </a:p>
      </dgm:t>
    </dgm:pt>
    <dgm:pt modelId="{149F714A-A1DC-4FC9-AB97-AB6F6F9712D8}" type="sibTrans" cxnId="{DFB5B9FF-CE32-4BF5-851C-ACEFBD52E4A9}">
      <dgm:prSet/>
      <dgm:spPr/>
      <dgm:t>
        <a:bodyPr/>
        <a:lstStyle/>
        <a:p>
          <a:endParaRPr lang="ru-RU"/>
        </a:p>
      </dgm:t>
    </dgm:pt>
    <dgm:pt modelId="{9EB946E9-9783-4C5A-ACEE-29895939E024}">
      <dgm:prSet/>
      <dgm:spPr/>
      <dgm:t>
        <a:bodyPr/>
        <a:lstStyle/>
        <a:p>
          <a:r>
            <a:rPr lang="ru-RU"/>
            <a:t>54) забезпечує виконання Угоди про асоціацію між Україною, з однієї сторони, та Європейським Союзом, Європейським співтовариством з атомної енергії і їхніми державами-членами, з іншої сторони, з питань, що належать до компетенції ДПС;</a:t>
          </a:r>
        </a:p>
      </dgm:t>
    </dgm:pt>
    <dgm:pt modelId="{F4E5F1EB-F200-4457-8FC2-8C138D85BA99}" type="parTrans" cxnId="{3B48D717-FE66-4DA1-9EC6-A9A73913413B}">
      <dgm:prSet/>
      <dgm:spPr/>
      <dgm:t>
        <a:bodyPr/>
        <a:lstStyle/>
        <a:p>
          <a:endParaRPr lang="ru-RU"/>
        </a:p>
      </dgm:t>
    </dgm:pt>
    <dgm:pt modelId="{88A86A91-0045-4EC6-BA6D-BA76B04D0B2C}" type="sibTrans" cxnId="{3B48D717-FE66-4DA1-9EC6-A9A73913413B}">
      <dgm:prSet/>
      <dgm:spPr/>
      <dgm:t>
        <a:bodyPr/>
        <a:lstStyle/>
        <a:p>
          <a:endParaRPr lang="ru-RU"/>
        </a:p>
      </dgm:t>
    </dgm:pt>
    <dgm:pt modelId="{4622F508-E653-438C-A62B-D60EC4C03334}" type="pres">
      <dgm:prSet presAssocID="{77A8C6DB-C984-46EA-A30C-E7EB3BA2F8A9}" presName="Name0" presStyleCnt="0">
        <dgm:presLayoutVars>
          <dgm:chMax val="7"/>
          <dgm:dir/>
          <dgm:animLvl val="lvl"/>
          <dgm:resizeHandles val="exact"/>
        </dgm:presLayoutVars>
      </dgm:prSet>
      <dgm:spPr/>
      <dgm:t>
        <a:bodyPr/>
        <a:lstStyle/>
        <a:p>
          <a:endParaRPr lang="ru-RU"/>
        </a:p>
      </dgm:t>
    </dgm:pt>
    <dgm:pt modelId="{B296C1DD-27CD-46A4-9FBA-3A68D7709063}" type="pres">
      <dgm:prSet presAssocID="{90F0A318-9264-4342-94CA-8F102F319FA6}" presName="circle1" presStyleLbl="node1" presStyleIdx="0" presStyleCnt="6"/>
      <dgm:spPr/>
    </dgm:pt>
    <dgm:pt modelId="{AC34DBE0-E4FF-49F5-9828-D6AF11587A55}" type="pres">
      <dgm:prSet presAssocID="{90F0A318-9264-4342-94CA-8F102F319FA6}" presName="space" presStyleCnt="0"/>
      <dgm:spPr/>
    </dgm:pt>
    <dgm:pt modelId="{9E5583C9-FCD9-4051-A9EB-497BE97434C5}" type="pres">
      <dgm:prSet presAssocID="{90F0A318-9264-4342-94CA-8F102F319FA6}" presName="rect1" presStyleLbl="alignAcc1" presStyleIdx="0" presStyleCnt="6"/>
      <dgm:spPr/>
      <dgm:t>
        <a:bodyPr/>
        <a:lstStyle/>
        <a:p>
          <a:endParaRPr lang="ru-RU"/>
        </a:p>
      </dgm:t>
    </dgm:pt>
    <dgm:pt modelId="{D1931DA8-EC11-4A12-8751-EDC222C11A23}" type="pres">
      <dgm:prSet presAssocID="{929EC0CF-FCC8-485A-ACDF-B0DC7CEB326A}" presName="vertSpace2" presStyleLbl="node1" presStyleIdx="0" presStyleCnt="6"/>
      <dgm:spPr/>
    </dgm:pt>
    <dgm:pt modelId="{2C1F9852-5CBF-4CEF-8B9C-A68F91A8586A}" type="pres">
      <dgm:prSet presAssocID="{929EC0CF-FCC8-485A-ACDF-B0DC7CEB326A}" presName="circle2" presStyleLbl="node1" presStyleIdx="1" presStyleCnt="6"/>
      <dgm:spPr/>
    </dgm:pt>
    <dgm:pt modelId="{4BD8837D-264F-41A9-817D-885BB2F77CC4}" type="pres">
      <dgm:prSet presAssocID="{929EC0CF-FCC8-485A-ACDF-B0DC7CEB326A}" presName="rect2" presStyleLbl="alignAcc1" presStyleIdx="1" presStyleCnt="6"/>
      <dgm:spPr/>
      <dgm:t>
        <a:bodyPr/>
        <a:lstStyle/>
        <a:p>
          <a:endParaRPr lang="ru-RU"/>
        </a:p>
      </dgm:t>
    </dgm:pt>
    <dgm:pt modelId="{DDFA86A5-9D0E-409D-9BBE-3D6E313B08CF}" type="pres">
      <dgm:prSet presAssocID="{9C096550-8586-44B1-9AAB-9E37857DFD77}" presName="vertSpace3" presStyleLbl="node1" presStyleIdx="1" presStyleCnt="6"/>
      <dgm:spPr/>
    </dgm:pt>
    <dgm:pt modelId="{33A3BE2D-754B-4B34-87D4-7516A93891EB}" type="pres">
      <dgm:prSet presAssocID="{9C096550-8586-44B1-9AAB-9E37857DFD77}" presName="circle3" presStyleLbl="node1" presStyleIdx="2" presStyleCnt="6"/>
      <dgm:spPr/>
    </dgm:pt>
    <dgm:pt modelId="{19C84ABD-1FD0-43CB-81FC-C16713C7AD0C}" type="pres">
      <dgm:prSet presAssocID="{9C096550-8586-44B1-9AAB-9E37857DFD77}" presName="rect3" presStyleLbl="alignAcc1" presStyleIdx="2" presStyleCnt="6"/>
      <dgm:spPr/>
      <dgm:t>
        <a:bodyPr/>
        <a:lstStyle/>
        <a:p>
          <a:endParaRPr lang="ru-RU"/>
        </a:p>
      </dgm:t>
    </dgm:pt>
    <dgm:pt modelId="{5F564744-974F-434C-AAF8-18824951AF98}" type="pres">
      <dgm:prSet presAssocID="{B0146FF8-F9A0-45B4-A980-026DB1748664}" presName="vertSpace4" presStyleLbl="node1" presStyleIdx="2" presStyleCnt="6"/>
      <dgm:spPr/>
    </dgm:pt>
    <dgm:pt modelId="{2C0479D5-AB14-477B-A460-6DC97457FB61}" type="pres">
      <dgm:prSet presAssocID="{B0146FF8-F9A0-45B4-A980-026DB1748664}" presName="circle4" presStyleLbl="node1" presStyleIdx="3" presStyleCnt="6"/>
      <dgm:spPr/>
    </dgm:pt>
    <dgm:pt modelId="{F78DA381-2832-4DD8-975F-2CA781B03B74}" type="pres">
      <dgm:prSet presAssocID="{B0146FF8-F9A0-45B4-A980-026DB1748664}" presName="rect4" presStyleLbl="alignAcc1" presStyleIdx="3" presStyleCnt="6"/>
      <dgm:spPr/>
      <dgm:t>
        <a:bodyPr/>
        <a:lstStyle/>
        <a:p>
          <a:endParaRPr lang="ru-RU"/>
        </a:p>
      </dgm:t>
    </dgm:pt>
    <dgm:pt modelId="{3BD14346-14CE-481E-9046-92E6B57E3867}" type="pres">
      <dgm:prSet presAssocID="{0FD7BC76-003C-4982-B7F5-4514301E126F}" presName="vertSpace5" presStyleLbl="node1" presStyleIdx="3" presStyleCnt="6"/>
      <dgm:spPr/>
    </dgm:pt>
    <dgm:pt modelId="{464F9162-6682-426D-AD94-6A00B3B6C04B}" type="pres">
      <dgm:prSet presAssocID="{0FD7BC76-003C-4982-B7F5-4514301E126F}" presName="circle5" presStyleLbl="node1" presStyleIdx="4" presStyleCnt="6"/>
      <dgm:spPr/>
    </dgm:pt>
    <dgm:pt modelId="{AF13A0BA-3D97-4EDE-A5B1-29F7BE22FED9}" type="pres">
      <dgm:prSet presAssocID="{0FD7BC76-003C-4982-B7F5-4514301E126F}" presName="rect5" presStyleLbl="alignAcc1" presStyleIdx="4" presStyleCnt="6"/>
      <dgm:spPr/>
      <dgm:t>
        <a:bodyPr/>
        <a:lstStyle/>
        <a:p>
          <a:endParaRPr lang="ru-RU"/>
        </a:p>
      </dgm:t>
    </dgm:pt>
    <dgm:pt modelId="{6F84BBE6-C3C4-4E21-8117-DF2984C7D7C7}" type="pres">
      <dgm:prSet presAssocID="{9EB946E9-9783-4C5A-ACEE-29895939E024}" presName="vertSpace6" presStyleLbl="node1" presStyleIdx="4" presStyleCnt="6"/>
      <dgm:spPr/>
    </dgm:pt>
    <dgm:pt modelId="{578C8E21-A497-4670-BAAE-B0FC568CE881}" type="pres">
      <dgm:prSet presAssocID="{9EB946E9-9783-4C5A-ACEE-29895939E024}" presName="circle6" presStyleLbl="node1" presStyleIdx="5" presStyleCnt="6"/>
      <dgm:spPr/>
    </dgm:pt>
    <dgm:pt modelId="{5922E7B0-C04F-43A7-9A81-732C7D194D4E}" type="pres">
      <dgm:prSet presAssocID="{9EB946E9-9783-4C5A-ACEE-29895939E024}" presName="rect6" presStyleLbl="alignAcc1" presStyleIdx="5" presStyleCnt="6"/>
      <dgm:spPr/>
      <dgm:t>
        <a:bodyPr/>
        <a:lstStyle/>
        <a:p>
          <a:endParaRPr lang="ru-RU"/>
        </a:p>
      </dgm:t>
    </dgm:pt>
    <dgm:pt modelId="{A96BFF3D-5C1D-4EF2-AF9B-ADBBEAFD99F2}" type="pres">
      <dgm:prSet presAssocID="{90F0A318-9264-4342-94CA-8F102F319FA6}" presName="rect1ParTxNoCh" presStyleLbl="alignAcc1" presStyleIdx="5" presStyleCnt="6">
        <dgm:presLayoutVars>
          <dgm:chMax val="1"/>
          <dgm:bulletEnabled val="1"/>
        </dgm:presLayoutVars>
      </dgm:prSet>
      <dgm:spPr/>
      <dgm:t>
        <a:bodyPr/>
        <a:lstStyle/>
        <a:p>
          <a:endParaRPr lang="ru-RU"/>
        </a:p>
      </dgm:t>
    </dgm:pt>
    <dgm:pt modelId="{71A8B50E-611A-45D9-A927-6E484333EE54}" type="pres">
      <dgm:prSet presAssocID="{929EC0CF-FCC8-485A-ACDF-B0DC7CEB326A}" presName="rect2ParTxNoCh" presStyleLbl="alignAcc1" presStyleIdx="5" presStyleCnt="6">
        <dgm:presLayoutVars>
          <dgm:chMax val="1"/>
          <dgm:bulletEnabled val="1"/>
        </dgm:presLayoutVars>
      </dgm:prSet>
      <dgm:spPr/>
      <dgm:t>
        <a:bodyPr/>
        <a:lstStyle/>
        <a:p>
          <a:endParaRPr lang="ru-RU"/>
        </a:p>
      </dgm:t>
    </dgm:pt>
    <dgm:pt modelId="{CC1EC0D8-7E20-4D7A-A6F4-992D8FA43A4D}" type="pres">
      <dgm:prSet presAssocID="{9C096550-8586-44B1-9AAB-9E37857DFD77}" presName="rect3ParTxNoCh" presStyleLbl="alignAcc1" presStyleIdx="5" presStyleCnt="6">
        <dgm:presLayoutVars>
          <dgm:chMax val="1"/>
          <dgm:bulletEnabled val="1"/>
        </dgm:presLayoutVars>
      </dgm:prSet>
      <dgm:spPr/>
      <dgm:t>
        <a:bodyPr/>
        <a:lstStyle/>
        <a:p>
          <a:endParaRPr lang="ru-RU"/>
        </a:p>
      </dgm:t>
    </dgm:pt>
    <dgm:pt modelId="{6B82B6CB-E4AD-4703-865C-FCBEF7E6D9DC}" type="pres">
      <dgm:prSet presAssocID="{B0146FF8-F9A0-45B4-A980-026DB1748664}" presName="rect4ParTxNoCh" presStyleLbl="alignAcc1" presStyleIdx="5" presStyleCnt="6">
        <dgm:presLayoutVars>
          <dgm:chMax val="1"/>
          <dgm:bulletEnabled val="1"/>
        </dgm:presLayoutVars>
      </dgm:prSet>
      <dgm:spPr/>
      <dgm:t>
        <a:bodyPr/>
        <a:lstStyle/>
        <a:p>
          <a:endParaRPr lang="ru-RU"/>
        </a:p>
      </dgm:t>
    </dgm:pt>
    <dgm:pt modelId="{6EC0C3DA-E1DC-4C93-AF79-3FEB05235B0B}" type="pres">
      <dgm:prSet presAssocID="{0FD7BC76-003C-4982-B7F5-4514301E126F}" presName="rect5ParTxNoCh" presStyleLbl="alignAcc1" presStyleIdx="5" presStyleCnt="6">
        <dgm:presLayoutVars>
          <dgm:chMax val="1"/>
          <dgm:bulletEnabled val="1"/>
        </dgm:presLayoutVars>
      </dgm:prSet>
      <dgm:spPr/>
      <dgm:t>
        <a:bodyPr/>
        <a:lstStyle/>
        <a:p>
          <a:endParaRPr lang="ru-RU"/>
        </a:p>
      </dgm:t>
    </dgm:pt>
    <dgm:pt modelId="{FDECE1F8-3A54-45E9-A379-4E02626CDD3C}" type="pres">
      <dgm:prSet presAssocID="{9EB946E9-9783-4C5A-ACEE-29895939E024}" presName="rect6ParTxNoCh" presStyleLbl="alignAcc1" presStyleIdx="5" presStyleCnt="6">
        <dgm:presLayoutVars>
          <dgm:chMax val="1"/>
          <dgm:bulletEnabled val="1"/>
        </dgm:presLayoutVars>
      </dgm:prSet>
      <dgm:spPr/>
      <dgm:t>
        <a:bodyPr/>
        <a:lstStyle/>
        <a:p>
          <a:endParaRPr lang="ru-RU"/>
        </a:p>
      </dgm:t>
    </dgm:pt>
  </dgm:ptLst>
  <dgm:cxnLst>
    <dgm:cxn modelId="{2F52131C-FBCE-453A-AF26-7AE3D6552E12}" srcId="{77A8C6DB-C984-46EA-A30C-E7EB3BA2F8A9}" destId="{9C096550-8586-44B1-9AAB-9E37857DFD77}" srcOrd="2" destOrd="0" parTransId="{D29CE602-AA30-480C-B3D4-7CAA703B870D}" sibTransId="{2D54A0D7-1734-44C2-BD1F-457347A95A32}"/>
    <dgm:cxn modelId="{E28BF005-69AE-4AF7-A06F-1288F4D983B4}" type="presOf" srcId="{B0146FF8-F9A0-45B4-A980-026DB1748664}" destId="{6B82B6CB-E4AD-4703-865C-FCBEF7E6D9DC}" srcOrd="1" destOrd="0" presId="urn:microsoft.com/office/officeart/2005/8/layout/target3"/>
    <dgm:cxn modelId="{68BC5246-A50C-4A19-90FB-B80909AC6481}" type="presOf" srcId="{0FD7BC76-003C-4982-B7F5-4514301E126F}" destId="{AF13A0BA-3D97-4EDE-A5B1-29F7BE22FED9}" srcOrd="0" destOrd="0" presId="urn:microsoft.com/office/officeart/2005/8/layout/target3"/>
    <dgm:cxn modelId="{09509A9E-E73F-4B6B-95CE-7D5E356EE6E6}" type="presOf" srcId="{0FD7BC76-003C-4982-B7F5-4514301E126F}" destId="{6EC0C3DA-E1DC-4C93-AF79-3FEB05235B0B}" srcOrd="1" destOrd="0" presId="urn:microsoft.com/office/officeart/2005/8/layout/target3"/>
    <dgm:cxn modelId="{585EBBCA-DD5A-4432-AAB4-BE76842A4997}" type="presOf" srcId="{9EB946E9-9783-4C5A-ACEE-29895939E024}" destId="{5922E7B0-C04F-43A7-9A81-732C7D194D4E}" srcOrd="0" destOrd="0" presId="urn:microsoft.com/office/officeart/2005/8/layout/target3"/>
    <dgm:cxn modelId="{70208DCF-17D4-4B35-AA41-9E93ADF81001}" type="presOf" srcId="{929EC0CF-FCC8-485A-ACDF-B0DC7CEB326A}" destId="{71A8B50E-611A-45D9-A927-6E484333EE54}" srcOrd="1" destOrd="0" presId="urn:microsoft.com/office/officeart/2005/8/layout/target3"/>
    <dgm:cxn modelId="{34D034BD-7EE0-485A-86D2-3DE15BC6FF10}" type="presOf" srcId="{B0146FF8-F9A0-45B4-A980-026DB1748664}" destId="{F78DA381-2832-4DD8-975F-2CA781B03B74}" srcOrd="0" destOrd="0" presId="urn:microsoft.com/office/officeart/2005/8/layout/target3"/>
    <dgm:cxn modelId="{3B48D717-FE66-4DA1-9EC6-A9A73913413B}" srcId="{77A8C6DB-C984-46EA-A30C-E7EB3BA2F8A9}" destId="{9EB946E9-9783-4C5A-ACEE-29895939E024}" srcOrd="5" destOrd="0" parTransId="{F4E5F1EB-F200-4457-8FC2-8C138D85BA99}" sibTransId="{88A86A91-0045-4EC6-BA6D-BA76B04D0B2C}"/>
    <dgm:cxn modelId="{5E20EBEB-2894-499B-BE97-62E8E892A5A8}" srcId="{77A8C6DB-C984-46EA-A30C-E7EB3BA2F8A9}" destId="{B0146FF8-F9A0-45B4-A980-026DB1748664}" srcOrd="3" destOrd="0" parTransId="{E4FA01C8-F019-4F13-B1F0-81BD857FDC7D}" sibTransId="{453EAF7B-63FA-4F03-A22A-49D35C5FE8DD}"/>
    <dgm:cxn modelId="{63AA0D57-1B0C-40B8-8986-AE2B02B01A3A}" type="presOf" srcId="{90F0A318-9264-4342-94CA-8F102F319FA6}" destId="{A96BFF3D-5C1D-4EF2-AF9B-ADBBEAFD99F2}" srcOrd="1" destOrd="0" presId="urn:microsoft.com/office/officeart/2005/8/layout/target3"/>
    <dgm:cxn modelId="{3988E060-643E-4264-B4B8-394740217A7E}" srcId="{77A8C6DB-C984-46EA-A30C-E7EB3BA2F8A9}" destId="{929EC0CF-FCC8-485A-ACDF-B0DC7CEB326A}" srcOrd="1" destOrd="0" parTransId="{B528702D-85A0-4984-930B-37183FD8CDD6}" sibTransId="{28191DE1-BCCA-44A8-927B-1CE4ADCB6B3F}"/>
    <dgm:cxn modelId="{BC5A7E7C-6B33-441E-859C-5C6E48F1E358}" type="presOf" srcId="{77A8C6DB-C984-46EA-A30C-E7EB3BA2F8A9}" destId="{4622F508-E653-438C-A62B-D60EC4C03334}" srcOrd="0" destOrd="0" presId="urn:microsoft.com/office/officeart/2005/8/layout/target3"/>
    <dgm:cxn modelId="{01E899FE-1F24-4F77-8712-5AB98B3FD5FA}" type="presOf" srcId="{929EC0CF-FCC8-485A-ACDF-B0DC7CEB326A}" destId="{4BD8837D-264F-41A9-817D-885BB2F77CC4}" srcOrd="0" destOrd="0" presId="urn:microsoft.com/office/officeart/2005/8/layout/target3"/>
    <dgm:cxn modelId="{1F0CA9E9-0DC1-4846-A01E-7827E9244E7A}" type="presOf" srcId="{9C096550-8586-44B1-9AAB-9E37857DFD77}" destId="{19C84ABD-1FD0-43CB-81FC-C16713C7AD0C}" srcOrd="0" destOrd="0" presId="urn:microsoft.com/office/officeart/2005/8/layout/target3"/>
    <dgm:cxn modelId="{DFB5B9FF-CE32-4BF5-851C-ACEFBD52E4A9}" srcId="{77A8C6DB-C984-46EA-A30C-E7EB3BA2F8A9}" destId="{0FD7BC76-003C-4982-B7F5-4514301E126F}" srcOrd="4" destOrd="0" parTransId="{4A166D81-6CBF-414D-8D89-31A52E6949C0}" sibTransId="{149F714A-A1DC-4FC9-AB97-AB6F6F9712D8}"/>
    <dgm:cxn modelId="{1D29AFC5-9989-4A89-AA60-D58900AE9FED}" type="presOf" srcId="{90F0A318-9264-4342-94CA-8F102F319FA6}" destId="{9E5583C9-FCD9-4051-A9EB-497BE97434C5}" srcOrd="0" destOrd="0" presId="urn:microsoft.com/office/officeart/2005/8/layout/target3"/>
    <dgm:cxn modelId="{4DBB201F-7DD4-4672-A2AE-FD2A2F944C09}" srcId="{77A8C6DB-C984-46EA-A30C-E7EB3BA2F8A9}" destId="{90F0A318-9264-4342-94CA-8F102F319FA6}" srcOrd="0" destOrd="0" parTransId="{095A011A-5452-43B3-BF67-50687713429A}" sibTransId="{60EA7D8D-1513-4A6C-970E-79E464E12FF8}"/>
    <dgm:cxn modelId="{16756564-C2FD-46F1-8775-FB52B68CABA2}" type="presOf" srcId="{9EB946E9-9783-4C5A-ACEE-29895939E024}" destId="{FDECE1F8-3A54-45E9-A379-4E02626CDD3C}" srcOrd="1" destOrd="0" presId="urn:microsoft.com/office/officeart/2005/8/layout/target3"/>
    <dgm:cxn modelId="{A539C13E-3E44-425B-A9B4-D5D6FEEDFD2A}" type="presOf" srcId="{9C096550-8586-44B1-9AAB-9E37857DFD77}" destId="{CC1EC0D8-7E20-4D7A-A6F4-992D8FA43A4D}" srcOrd="1" destOrd="0" presId="urn:microsoft.com/office/officeart/2005/8/layout/target3"/>
    <dgm:cxn modelId="{796D6988-B76A-4F6C-939D-54468DED5793}" type="presParOf" srcId="{4622F508-E653-438C-A62B-D60EC4C03334}" destId="{B296C1DD-27CD-46A4-9FBA-3A68D7709063}" srcOrd="0" destOrd="0" presId="urn:microsoft.com/office/officeart/2005/8/layout/target3"/>
    <dgm:cxn modelId="{8673ADAE-6D7B-4488-83B0-FEE374E80ED5}" type="presParOf" srcId="{4622F508-E653-438C-A62B-D60EC4C03334}" destId="{AC34DBE0-E4FF-49F5-9828-D6AF11587A55}" srcOrd="1" destOrd="0" presId="urn:microsoft.com/office/officeart/2005/8/layout/target3"/>
    <dgm:cxn modelId="{C75D2833-9D6F-4379-913C-A89C1EC52C0C}" type="presParOf" srcId="{4622F508-E653-438C-A62B-D60EC4C03334}" destId="{9E5583C9-FCD9-4051-A9EB-497BE97434C5}" srcOrd="2" destOrd="0" presId="urn:microsoft.com/office/officeart/2005/8/layout/target3"/>
    <dgm:cxn modelId="{D8DE564C-2B15-4B5D-9D59-639254072B5C}" type="presParOf" srcId="{4622F508-E653-438C-A62B-D60EC4C03334}" destId="{D1931DA8-EC11-4A12-8751-EDC222C11A23}" srcOrd="3" destOrd="0" presId="urn:microsoft.com/office/officeart/2005/8/layout/target3"/>
    <dgm:cxn modelId="{01A17AC9-6C03-4A4A-9ED9-FA2665DC6B37}" type="presParOf" srcId="{4622F508-E653-438C-A62B-D60EC4C03334}" destId="{2C1F9852-5CBF-4CEF-8B9C-A68F91A8586A}" srcOrd="4" destOrd="0" presId="urn:microsoft.com/office/officeart/2005/8/layout/target3"/>
    <dgm:cxn modelId="{D853B7C7-6E96-4B6C-AFB5-75F58AEA3BA8}" type="presParOf" srcId="{4622F508-E653-438C-A62B-D60EC4C03334}" destId="{4BD8837D-264F-41A9-817D-885BB2F77CC4}" srcOrd="5" destOrd="0" presId="urn:microsoft.com/office/officeart/2005/8/layout/target3"/>
    <dgm:cxn modelId="{5A13458C-F496-4932-BD25-B06A9E95F342}" type="presParOf" srcId="{4622F508-E653-438C-A62B-D60EC4C03334}" destId="{DDFA86A5-9D0E-409D-9BBE-3D6E313B08CF}" srcOrd="6" destOrd="0" presId="urn:microsoft.com/office/officeart/2005/8/layout/target3"/>
    <dgm:cxn modelId="{789723F3-C148-4D6E-8326-A3D88CF49D5E}" type="presParOf" srcId="{4622F508-E653-438C-A62B-D60EC4C03334}" destId="{33A3BE2D-754B-4B34-87D4-7516A93891EB}" srcOrd="7" destOrd="0" presId="urn:microsoft.com/office/officeart/2005/8/layout/target3"/>
    <dgm:cxn modelId="{E13CAFE8-AB50-46F1-BCE6-7241D8A0D957}" type="presParOf" srcId="{4622F508-E653-438C-A62B-D60EC4C03334}" destId="{19C84ABD-1FD0-43CB-81FC-C16713C7AD0C}" srcOrd="8" destOrd="0" presId="urn:microsoft.com/office/officeart/2005/8/layout/target3"/>
    <dgm:cxn modelId="{A10EE3C9-039F-47B7-A2D3-0ECA9324C687}" type="presParOf" srcId="{4622F508-E653-438C-A62B-D60EC4C03334}" destId="{5F564744-974F-434C-AAF8-18824951AF98}" srcOrd="9" destOrd="0" presId="urn:microsoft.com/office/officeart/2005/8/layout/target3"/>
    <dgm:cxn modelId="{42CBB14A-7C44-41AE-99D9-E66AAFFFC013}" type="presParOf" srcId="{4622F508-E653-438C-A62B-D60EC4C03334}" destId="{2C0479D5-AB14-477B-A460-6DC97457FB61}" srcOrd="10" destOrd="0" presId="urn:microsoft.com/office/officeart/2005/8/layout/target3"/>
    <dgm:cxn modelId="{9038DE15-D12B-452F-97D5-DD037D4348CB}" type="presParOf" srcId="{4622F508-E653-438C-A62B-D60EC4C03334}" destId="{F78DA381-2832-4DD8-975F-2CA781B03B74}" srcOrd="11" destOrd="0" presId="urn:microsoft.com/office/officeart/2005/8/layout/target3"/>
    <dgm:cxn modelId="{A2C38615-44BF-44DA-A5C2-EBA0A7A50F9F}" type="presParOf" srcId="{4622F508-E653-438C-A62B-D60EC4C03334}" destId="{3BD14346-14CE-481E-9046-92E6B57E3867}" srcOrd="12" destOrd="0" presId="urn:microsoft.com/office/officeart/2005/8/layout/target3"/>
    <dgm:cxn modelId="{43221C95-B78E-4E78-8F04-335C8D7C25F1}" type="presParOf" srcId="{4622F508-E653-438C-A62B-D60EC4C03334}" destId="{464F9162-6682-426D-AD94-6A00B3B6C04B}" srcOrd="13" destOrd="0" presId="urn:microsoft.com/office/officeart/2005/8/layout/target3"/>
    <dgm:cxn modelId="{48382D46-6881-404D-9F0B-D567CB37175D}" type="presParOf" srcId="{4622F508-E653-438C-A62B-D60EC4C03334}" destId="{AF13A0BA-3D97-4EDE-A5B1-29F7BE22FED9}" srcOrd="14" destOrd="0" presId="urn:microsoft.com/office/officeart/2005/8/layout/target3"/>
    <dgm:cxn modelId="{07A4FD1C-80AA-4FF9-A7F6-76A1FE81EE18}" type="presParOf" srcId="{4622F508-E653-438C-A62B-D60EC4C03334}" destId="{6F84BBE6-C3C4-4E21-8117-DF2984C7D7C7}" srcOrd="15" destOrd="0" presId="urn:microsoft.com/office/officeart/2005/8/layout/target3"/>
    <dgm:cxn modelId="{3542AF11-8316-41E4-9C56-51BF1BFAC997}" type="presParOf" srcId="{4622F508-E653-438C-A62B-D60EC4C03334}" destId="{578C8E21-A497-4670-BAAE-B0FC568CE881}" srcOrd="16" destOrd="0" presId="urn:microsoft.com/office/officeart/2005/8/layout/target3"/>
    <dgm:cxn modelId="{70CACD3A-D274-4DE6-A2DE-230BDBE262F0}" type="presParOf" srcId="{4622F508-E653-438C-A62B-D60EC4C03334}" destId="{5922E7B0-C04F-43A7-9A81-732C7D194D4E}" srcOrd="17" destOrd="0" presId="urn:microsoft.com/office/officeart/2005/8/layout/target3"/>
    <dgm:cxn modelId="{8083A9C2-AB05-41D1-925A-62D987C4B32F}" type="presParOf" srcId="{4622F508-E653-438C-A62B-D60EC4C03334}" destId="{A96BFF3D-5C1D-4EF2-AF9B-ADBBEAFD99F2}" srcOrd="18" destOrd="0" presId="urn:microsoft.com/office/officeart/2005/8/layout/target3"/>
    <dgm:cxn modelId="{22A5444C-CEDB-4C92-B177-227D32960B7E}" type="presParOf" srcId="{4622F508-E653-438C-A62B-D60EC4C03334}" destId="{71A8B50E-611A-45D9-A927-6E484333EE54}" srcOrd="19" destOrd="0" presId="urn:microsoft.com/office/officeart/2005/8/layout/target3"/>
    <dgm:cxn modelId="{303EC170-3886-4CCC-89B7-4E494B1F265D}" type="presParOf" srcId="{4622F508-E653-438C-A62B-D60EC4C03334}" destId="{CC1EC0D8-7E20-4D7A-A6F4-992D8FA43A4D}" srcOrd="20" destOrd="0" presId="urn:microsoft.com/office/officeart/2005/8/layout/target3"/>
    <dgm:cxn modelId="{4D0A2435-35B6-4642-BA24-D0404AC3BDE1}" type="presParOf" srcId="{4622F508-E653-438C-A62B-D60EC4C03334}" destId="{6B82B6CB-E4AD-4703-865C-FCBEF7E6D9DC}" srcOrd="21" destOrd="0" presId="urn:microsoft.com/office/officeart/2005/8/layout/target3"/>
    <dgm:cxn modelId="{550A99CB-F74D-4E8E-A671-FEA32AFA9ABB}" type="presParOf" srcId="{4622F508-E653-438C-A62B-D60EC4C03334}" destId="{6EC0C3DA-E1DC-4C93-AF79-3FEB05235B0B}" srcOrd="22" destOrd="0" presId="urn:microsoft.com/office/officeart/2005/8/layout/target3"/>
    <dgm:cxn modelId="{AA2BEB69-A5A9-49E4-A1D1-E0685513D358}" type="presParOf" srcId="{4622F508-E653-438C-A62B-D60EC4C03334}" destId="{FDECE1F8-3A54-45E9-A379-4E02626CDD3C}" srcOrd="23" destOrd="0" presId="urn:microsoft.com/office/officeart/2005/8/layout/targe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023D6C54-8591-403D-B9BF-AC767338FE5C}" type="doc">
      <dgm:prSet loTypeId="urn:microsoft.com/office/officeart/2008/layout/VerticalCurvedList" loCatId="list" qsTypeId="urn:microsoft.com/office/officeart/2005/8/quickstyle/simple1" qsCatId="simple" csTypeId="urn:microsoft.com/office/officeart/2005/8/colors/accent1_2" csCatId="accent1"/>
      <dgm:spPr/>
      <dgm:t>
        <a:bodyPr/>
        <a:lstStyle/>
        <a:p>
          <a:endParaRPr lang="ru-RU"/>
        </a:p>
      </dgm:t>
    </dgm:pt>
    <dgm:pt modelId="{501D602B-3642-4A4F-9543-3827F607B61F}">
      <dgm:prSet/>
      <dgm:spPr/>
      <dgm:t>
        <a:bodyPr/>
        <a:lstStyle/>
        <a:p>
          <a:r>
            <a:rPr lang="ru-RU" dirty="0">
              <a:solidFill>
                <a:schemeClr val="tx2">
                  <a:lumMod val="10000"/>
                </a:schemeClr>
              </a:solidFill>
            </a:rPr>
            <a:t>55) проводить </a:t>
          </a:r>
          <a:r>
            <a:rPr lang="ru-RU" dirty="0" err="1">
              <a:solidFill>
                <a:schemeClr val="tx2">
                  <a:lumMod val="10000"/>
                </a:schemeClr>
              </a:solidFill>
            </a:rPr>
            <a:t>аналіз</a:t>
          </a:r>
          <a:r>
            <a:rPr lang="ru-RU" dirty="0">
              <a:solidFill>
                <a:schemeClr val="tx2">
                  <a:lumMod val="10000"/>
                </a:schemeClr>
              </a:solidFill>
            </a:rPr>
            <a:t> та </a:t>
          </a:r>
          <a:r>
            <a:rPr lang="ru-RU" dirty="0" err="1">
              <a:solidFill>
                <a:schemeClr val="tx2">
                  <a:lumMod val="10000"/>
                </a:schemeClr>
              </a:solidFill>
            </a:rPr>
            <a:t>здійснює</a:t>
          </a:r>
          <a:r>
            <a:rPr lang="ru-RU" dirty="0">
              <a:solidFill>
                <a:schemeClr val="tx2">
                  <a:lumMod val="10000"/>
                </a:schemeClr>
              </a:solidFill>
            </a:rPr>
            <a:t> </a:t>
          </a:r>
          <a:r>
            <a:rPr lang="ru-RU" dirty="0" err="1">
              <a:solidFill>
                <a:schemeClr val="tx2">
                  <a:lumMod val="10000"/>
                </a:schemeClr>
              </a:solidFill>
            </a:rPr>
            <a:t>управління</a:t>
          </a:r>
          <a:r>
            <a:rPr lang="ru-RU" dirty="0">
              <a:solidFill>
                <a:schemeClr val="tx2">
                  <a:lumMod val="10000"/>
                </a:schemeClr>
              </a:solidFill>
            </a:rPr>
            <a:t> </a:t>
          </a:r>
          <a:r>
            <a:rPr lang="ru-RU" dirty="0" err="1">
              <a:solidFill>
                <a:schemeClr val="tx2">
                  <a:lumMod val="10000"/>
                </a:schemeClr>
              </a:solidFill>
            </a:rPr>
            <a:t>ризиками</a:t>
          </a:r>
          <a:r>
            <a:rPr lang="ru-RU" dirty="0">
              <a:solidFill>
                <a:schemeClr val="tx2">
                  <a:lumMod val="10000"/>
                </a:schemeClr>
              </a:solidFill>
            </a:rPr>
            <a:t> з метою </a:t>
          </a:r>
          <a:r>
            <a:rPr lang="ru-RU" dirty="0" err="1">
              <a:solidFill>
                <a:schemeClr val="tx2">
                  <a:lumMod val="10000"/>
                </a:schemeClr>
              </a:solidFill>
            </a:rPr>
            <a:t>визначення</a:t>
          </a:r>
          <a:r>
            <a:rPr lang="ru-RU" dirty="0">
              <a:solidFill>
                <a:schemeClr val="tx2">
                  <a:lumMod val="10000"/>
                </a:schemeClr>
              </a:solidFill>
            </a:rPr>
            <a:t> форм і </a:t>
          </a:r>
          <a:r>
            <a:rPr lang="ru-RU" dirty="0" err="1">
              <a:solidFill>
                <a:schemeClr val="tx2">
                  <a:lumMod val="10000"/>
                </a:schemeClr>
              </a:solidFill>
            </a:rPr>
            <a:t>обсягів</a:t>
          </a:r>
          <a:r>
            <a:rPr lang="ru-RU" dirty="0">
              <a:solidFill>
                <a:schemeClr val="tx2">
                  <a:lumMod val="10000"/>
                </a:schemeClr>
              </a:solidFill>
            </a:rPr>
            <a:t> </a:t>
          </a:r>
          <a:r>
            <a:rPr lang="ru-RU" dirty="0" err="1">
              <a:solidFill>
                <a:schemeClr val="tx2">
                  <a:lumMod val="10000"/>
                </a:schemeClr>
              </a:solidFill>
            </a:rPr>
            <a:t>податкового</a:t>
          </a:r>
          <a:r>
            <a:rPr lang="ru-RU" dirty="0">
              <a:solidFill>
                <a:schemeClr val="tx2">
                  <a:lumMod val="10000"/>
                </a:schemeClr>
              </a:solidFill>
            </a:rPr>
            <a:t> контролю;</a:t>
          </a:r>
        </a:p>
      </dgm:t>
    </dgm:pt>
    <dgm:pt modelId="{093E071B-7713-48C4-AC83-6039EE1D7F1D}" type="parTrans" cxnId="{A575804C-74B9-4FC7-A7D1-B2239AA6CF72}">
      <dgm:prSet/>
      <dgm:spPr/>
      <dgm:t>
        <a:bodyPr/>
        <a:lstStyle/>
        <a:p>
          <a:endParaRPr lang="ru-RU">
            <a:solidFill>
              <a:schemeClr val="tx2">
                <a:lumMod val="10000"/>
              </a:schemeClr>
            </a:solidFill>
          </a:endParaRPr>
        </a:p>
      </dgm:t>
    </dgm:pt>
    <dgm:pt modelId="{28C0FC90-3B24-4B29-B622-A137256BE787}" type="sibTrans" cxnId="{A575804C-74B9-4FC7-A7D1-B2239AA6CF72}">
      <dgm:prSet/>
      <dgm:spPr/>
      <dgm:t>
        <a:bodyPr/>
        <a:lstStyle/>
        <a:p>
          <a:endParaRPr lang="ru-RU">
            <a:solidFill>
              <a:schemeClr val="tx2">
                <a:lumMod val="10000"/>
              </a:schemeClr>
            </a:solidFill>
          </a:endParaRPr>
        </a:p>
      </dgm:t>
    </dgm:pt>
    <dgm:pt modelId="{1CBE017D-B771-4824-AED7-A7D50106C759}">
      <dgm:prSet/>
      <dgm:spPr/>
      <dgm:t>
        <a:bodyPr/>
        <a:lstStyle/>
        <a:p>
          <a:r>
            <a:rPr lang="ru-RU">
              <a:solidFill>
                <a:schemeClr val="tx2">
                  <a:lumMod val="10000"/>
                </a:schemeClr>
              </a:solidFill>
            </a:rPr>
            <a:t>56) здійснює перегляд рішень територіальних органів ДПС у встановленому законодавством порядку;</a:t>
          </a:r>
        </a:p>
      </dgm:t>
    </dgm:pt>
    <dgm:pt modelId="{E94F1336-B8D0-433A-A118-B045A8A10ED1}" type="parTrans" cxnId="{D086B7B1-E9B0-44CB-9B0E-C4B357E36911}">
      <dgm:prSet/>
      <dgm:spPr/>
      <dgm:t>
        <a:bodyPr/>
        <a:lstStyle/>
        <a:p>
          <a:endParaRPr lang="ru-RU">
            <a:solidFill>
              <a:schemeClr val="tx2">
                <a:lumMod val="10000"/>
              </a:schemeClr>
            </a:solidFill>
          </a:endParaRPr>
        </a:p>
      </dgm:t>
    </dgm:pt>
    <dgm:pt modelId="{2B2B5DA3-849C-48F6-A220-2412540A2E35}" type="sibTrans" cxnId="{D086B7B1-E9B0-44CB-9B0E-C4B357E36911}">
      <dgm:prSet/>
      <dgm:spPr/>
      <dgm:t>
        <a:bodyPr/>
        <a:lstStyle/>
        <a:p>
          <a:endParaRPr lang="ru-RU">
            <a:solidFill>
              <a:schemeClr val="tx2">
                <a:lumMod val="10000"/>
              </a:schemeClr>
            </a:solidFill>
          </a:endParaRPr>
        </a:p>
      </dgm:t>
    </dgm:pt>
    <dgm:pt modelId="{9901E348-5939-4CE3-A3F3-148C3696C9D8}">
      <dgm:prSet/>
      <dgm:spPr/>
      <dgm:t>
        <a:bodyPr/>
        <a:lstStyle/>
        <a:p>
          <a:r>
            <a:rPr lang="ru-RU">
              <a:solidFill>
                <a:schemeClr val="tx2">
                  <a:lumMod val="10000"/>
                </a:schemeClr>
              </a:solidFill>
            </a:rPr>
            <a:t>57) виконує функції з управління об’єктами державної власності, що належать до сфери її управління;</a:t>
          </a:r>
        </a:p>
      </dgm:t>
    </dgm:pt>
    <dgm:pt modelId="{4FE19B3F-7A7A-470D-A92F-7D90A8F15B94}" type="parTrans" cxnId="{B6DE3ECC-E9B4-4544-93AE-79353CDF02C6}">
      <dgm:prSet/>
      <dgm:spPr/>
      <dgm:t>
        <a:bodyPr/>
        <a:lstStyle/>
        <a:p>
          <a:endParaRPr lang="ru-RU">
            <a:solidFill>
              <a:schemeClr val="tx2">
                <a:lumMod val="10000"/>
              </a:schemeClr>
            </a:solidFill>
          </a:endParaRPr>
        </a:p>
      </dgm:t>
    </dgm:pt>
    <dgm:pt modelId="{87CBA0B4-009C-4DC0-8A63-0AD82C323676}" type="sibTrans" cxnId="{B6DE3ECC-E9B4-4544-93AE-79353CDF02C6}">
      <dgm:prSet/>
      <dgm:spPr/>
      <dgm:t>
        <a:bodyPr/>
        <a:lstStyle/>
        <a:p>
          <a:endParaRPr lang="ru-RU">
            <a:solidFill>
              <a:schemeClr val="tx2">
                <a:lumMod val="10000"/>
              </a:schemeClr>
            </a:solidFill>
          </a:endParaRPr>
        </a:p>
      </dgm:t>
    </dgm:pt>
    <dgm:pt modelId="{056F4318-41E4-44CB-83C6-99E1F5E57E41}">
      <dgm:prSet/>
      <dgm:spPr/>
      <dgm:t>
        <a:bodyPr/>
        <a:lstStyle/>
        <a:p>
          <a:r>
            <a:rPr lang="ru-RU">
              <a:solidFill>
                <a:schemeClr val="tx2">
                  <a:lumMod val="10000"/>
                </a:schemeClr>
              </a:solidFill>
            </a:rPr>
            <a:t>58) погоджує рішення НКЦПФР щодо встановлення ознак фіктивності емітента цінних паперів, а також щодо встановлення порядку визначення емітента цінних паперів таким, що відповідає ознакам фіктивності;</a:t>
          </a:r>
        </a:p>
      </dgm:t>
    </dgm:pt>
    <dgm:pt modelId="{C57D3BEB-95C5-4AB0-BB72-0A37F24D1D40}" type="parTrans" cxnId="{6502A5D9-1943-45ED-947E-6C477D2CA540}">
      <dgm:prSet/>
      <dgm:spPr/>
      <dgm:t>
        <a:bodyPr/>
        <a:lstStyle/>
        <a:p>
          <a:endParaRPr lang="ru-RU">
            <a:solidFill>
              <a:schemeClr val="tx2">
                <a:lumMod val="10000"/>
              </a:schemeClr>
            </a:solidFill>
          </a:endParaRPr>
        </a:p>
      </dgm:t>
    </dgm:pt>
    <dgm:pt modelId="{768BCD5F-2998-45C5-B42D-D4B0739F1BCA}" type="sibTrans" cxnId="{6502A5D9-1943-45ED-947E-6C477D2CA540}">
      <dgm:prSet/>
      <dgm:spPr/>
      <dgm:t>
        <a:bodyPr/>
        <a:lstStyle/>
        <a:p>
          <a:endParaRPr lang="ru-RU">
            <a:solidFill>
              <a:schemeClr val="tx2">
                <a:lumMod val="10000"/>
              </a:schemeClr>
            </a:solidFill>
          </a:endParaRPr>
        </a:p>
      </dgm:t>
    </dgm:pt>
    <dgm:pt modelId="{E821D00B-82A8-4AB1-A9A0-A04B1FBE554C}">
      <dgm:prSet/>
      <dgm:spPr/>
      <dgm:t>
        <a:bodyPr/>
        <a:lstStyle/>
        <a:p>
          <a:r>
            <a:rPr lang="ru-RU">
              <a:solidFill>
                <a:schemeClr val="tx2">
                  <a:lumMod val="10000"/>
                </a:schemeClr>
              </a:solidFill>
            </a:rPr>
            <a:t>59) здійснює сервісне обслуговування платників податків (платників єдиного внеску), зокрема надає адміністративні послуги;</a:t>
          </a:r>
        </a:p>
      </dgm:t>
    </dgm:pt>
    <dgm:pt modelId="{9385EE62-72C3-41A1-83D8-EA9A972E817B}" type="parTrans" cxnId="{B3F97DB1-EA19-48AA-B2C4-C0F96D59AB03}">
      <dgm:prSet/>
      <dgm:spPr/>
      <dgm:t>
        <a:bodyPr/>
        <a:lstStyle/>
        <a:p>
          <a:endParaRPr lang="ru-RU">
            <a:solidFill>
              <a:schemeClr val="tx2">
                <a:lumMod val="10000"/>
              </a:schemeClr>
            </a:solidFill>
          </a:endParaRPr>
        </a:p>
      </dgm:t>
    </dgm:pt>
    <dgm:pt modelId="{FA101FCF-7DB5-4BCE-B537-04ADAB12CFCD}" type="sibTrans" cxnId="{B3F97DB1-EA19-48AA-B2C4-C0F96D59AB03}">
      <dgm:prSet/>
      <dgm:spPr/>
      <dgm:t>
        <a:bodyPr/>
        <a:lstStyle/>
        <a:p>
          <a:endParaRPr lang="ru-RU">
            <a:solidFill>
              <a:schemeClr val="tx2">
                <a:lumMod val="10000"/>
              </a:schemeClr>
            </a:solidFill>
          </a:endParaRPr>
        </a:p>
      </dgm:t>
    </dgm:pt>
    <dgm:pt modelId="{54A6BCDF-FEAA-4A3F-B5F8-B7FAB733F3E6}">
      <dgm:prSet/>
      <dgm:spPr/>
      <dgm:t>
        <a:bodyPr/>
        <a:lstStyle/>
        <a:p>
          <a:r>
            <a:rPr lang="ru-RU">
              <a:solidFill>
                <a:schemeClr val="tx2">
                  <a:lumMod val="10000"/>
                </a:schemeClr>
              </a:solidFill>
            </a:rPr>
            <a:t>60) забезпечує розвиток, впровадження та технічне супроводження інформаційно-телекомунікаційних систем і технологій, автоматизацію процедур, організовує впровадження електронних сервісів для суб’єктів господарювання, забезпечує функціонування електронного кабінету;</a:t>
          </a:r>
        </a:p>
      </dgm:t>
    </dgm:pt>
    <dgm:pt modelId="{C101F1BD-1345-4DA4-BA95-7A85103FF741}" type="parTrans" cxnId="{8575CB56-EE88-493B-8F6F-AEC1529C5EC2}">
      <dgm:prSet/>
      <dgm:spPr/>
      <dgm:t>
        <a:bodyPr/>
        <a:lstStyle/>
        <a:p>
          <a:endParaRPr lang="ru-RU">
            <a:solidFill>
              <a:schemeClr val="tx2">
                <a:lumMod val="10000"/>
              </a:schemeClr>
            </a:solidFill>
          </a:endParaRPr>
        </a:p>
      </dgm:t>
    </dgm:pt>
    <dgm:pt modelId="{8DA47009-9FA5-41C3-9D58-7C4FFD8DFBC6}" type="sibTrans" cxnId="{8575CB56-EE88-493B-8F6F-AEC1529C5EC2}">
      <dgm:prSet/>
      <dgm:spPr/>
      <dgm:t>
        <a:bodyPr/>
        <a:lstStyle/>
        <a:p>
          <a:endParaRPr lang="ru-RU">
            <a:solidFill>
              <a:schemeClr val="tx2">
                <a:lumMod val="10000"/>
              </a:schemeClr>
            </a:solidFill>
          </a:endParaRPr>
        </a:p>
      </dgm:t>
    </dgm:pt>
    <dgm:pt modelId="{EA9929B9-7FBA-46A3-8F1E-2D0DB8F86144}" type="pres">
      <dgm:prSet presAssocID="{023D6C54-8591-403D-B9BF-AC767338FE5C}" presName="Name0" presStyleCnt="0">
        <dgm:presLayoutVars>
          <dgm:chMax val="7"/>
          <dgm:chPref val="7"/>
          <dgm:dir/>
        </dgm:presLayoutVars>
      </dgm:prSet>
      <dgm:spPr/>
      <dgm:t>
        <a:bodyPr/>
        <a:lstStyle/>
        <a:p>
          <a:endParaRPr lang="ru-RU"/>
        </a:p>
      </dgm:t>
    </dgm:pt>
    <dgm:pt modelId="{34354E19-EE33-49F7-A3EE-610D5B47E577}" type="pres">
      <dgm:prSet presAssocID="{023D6C54-8591-403D-B9BF-AC767338FE5C}" presName="Name1" presStyleCnt="0"/>
      <dgm:spPr/>
    </dgm:pt>
    <dgm:pt modelId="{4A0E6A5C-DA3D-4E53-8E59-DBBC29D458F3}" type="pres">
      <dgm:prSet presAssocID="{023D6C54-8591-403D-B9BF-AC767338FE5C}" presName="cycle" presStyleCnt="0"/>
      <dgm:spPr/>
    </dgm:pt>
    <dgm:pt modelId="{4526B29C-25BE-45B7-986F-8264067E68C2}" type="pres">
      <dgm:prSet presAssocID="{023D6C54-8591-403D-B9BF-AC767338FE5C}" presName="srcNode" presStyleLbl="node1" presStyleIdx="0" presStyleCnt="6"/>
      <dgm:spPr/>
    </dgm:pt>
    <dgm:pt modelId="{E17E8787-FAC6-4A52-8F88-9BC60438D977}" type="pres">
      <dgm:prSet presAssocID="{023D6C54-8591-403D-B9BF-AC767338FE5C}" presName="conn" presStyleLbl="parChTrans1D2" presStyleIdx="0" presStyleCnt="1"/>
      <dgm:spPr/>
      <dgm:t>
        <a:bodyPr/>
        <a:lstStyle/>
        <a:p>
          <a:endParaRPr lang="ru-RU"/>
        </a:p>
      </dgm:t>
    </dgm:pt>
    <dgm:pt modelId="{15D21E7F-C69C-44DD-8922-6E9D90B844A6}" type="pres">
      <dgm:prSet presAssocID="{023D6C54-8591-403D-B9BF-AC767338FE5C}" presName="extraNode" presStyleLbl="node1" presStyleIdx="0" presStyleCnt="6"/>
      <dgm:spPr/>
    </dgm:pt>
    <dgm:pt modelId="{496F41FC-E6D3-44BD-8B36-58B92D39A6DB}" type="pres">
      <dgm:prSet presAssocID="{023D6C54-8591-403D-B9BF-AC767338FE5C}" presName="dstNode" presStyleLbl="node1" presStyleIdx="0" presStyleCnt="6"/>
      <dgm:spPr/>
    </dgm:pt>
    <dgm:pt modelId="{FBB32B70-103F-4560-9C30-0A8638761442}" type="pres">
      <dgm:prSet presAssocID="{501D602B-3642-4A4F-9543-3827F607B61F}" presName="text_1" presStyleLbl="node1" presStyleIdx="0" presStyleCnt="6">
        <dgm:presLayoutVars>
          <dgm:bulletEnabled val="1"/>
        </dgm:presLayoutVars>
      </dgm:prSet>
      <dgm:spPr/>
      <dgm:t>
        <a:bodyPr/>
        <a:lstStyle/>
        <a:p>
          <a:endParaRPr lang="ru-RU"/>
        </a:p>
      </dgm:t>
    </dgm:pt>
    <dgm:pt modelId="{B3C0C5D7-A4E0-4786-B419-5ED95D6DBAC7}" type="pres">
      <dgm:prSet presAssocID="{501D602B-3642-4A4F-9543-3827F607B61F}" presName="accent_1" presStyleCnt="0"/>
      <dgm:spPr/>
    </dgm:pt>
    <dgm:pt modelId="{F0AC8E14-7323-42B5-8D0D-5357A5A8D79B}" type="pres">
      <dgm:prSet presAssocID="{501D602B-3642-4A4F-9543-3827F607B61F}" presName="accentRepeatNode" presStyleLbl="solidFgAcc1" presStyleIdx="0" presStyleCnt="6"/>
      <dgm:spPr/>
    </dgm:pt>
    <dgm:pt modelId="{F8D6876F-62B2-4ADB-A52F-43752F2B1214}" type="pres">
      <dgm:prSet presAssocID="{1CBE017D-B771-4824-AED7-A7D50106C759}" presName="text_2" presStyleLbl="node1" presStyleIdx="1" presStyleCnt="6">
        <dgm:presLayoutVars>
          <dgm:bulletEnabled val="1"/>
        </dgm:presLayoutVars>
      </dgm:prSet>
      <dgm:spPr/>
      <dgm:t>
        <a:bodyPr/>
        <a:lstStyle/>
        <a:p>
          <a:endParaRPr lang="ru-RU"/>
        </a:p>
      </dgm:t>
    </dgm:pt>
    <dgm:pt modelId="{1BD6BD26-3B09-42A2-B4B5-392A083AD705}" type="pres">
      <dgm:prSet presAssocID="{1CBE017D-B771-4824-AED7-A7D50106C759}" presName="accent_2" presStyleCnt="0"/>
      <dgm:spPr/>
    </dgm:pt>
    <dgm:pt modelId="{3F915494-D34F-443D-975D-222D75880C33}" type="pres">
      <dgm:prSet presAssocID="{1CBE017D-B771-4824-AED7-A7D50106C759}" presName="accentRepeatNode" presStyleLbl="solidFgAcc1" presStyleIdx="1" presStyleCnt="6"/>
      <dgm:spPr/>
    </dgm:pt>
    <dgm:pt modelId="{8BC069F4-BE93-4218-950B-CAB6C690203F}" type="pres">
      <dgm:prSet presAssocID="{9901E348-5939-4CE3-A3F3-148C3696C9D8}" presName="text_3" presStyleLbl="node1" presStyleIdx="2" presStyleCnt="6">
        <dgm:presLayoutVars>
          <dgm:bulletEnabled val="1"/>
        </dgm:presLayoutVars>
      </dgm:prSet>
      <dgm:spPr/>
      <dgm:t>
        <a:bodyPr/>
        <a:lstStyle/>
        <a:p>
          <a:endParaRPr lang="ru-RU"/>
        </a:p>
      </dgm:t>
    </dgm:pt>
    <dgm:pt modelId="{7A498795-B9F1-4F26-BCE2-819A36BEA055}" type="pres">
      <dgm:prSet presAssocID="{9901E348-5939-4CE3-A3F3-148C3696C9D8}" presName="accent_3" presStyleCnt="0"/>
      <dgm:spPr/>
    </dgm:pt>
    <dgm:pt modelId="{0CEA9FB1-5CE6-4C1E-A64C-1FDF9B7760EF}" type="pres">
      <dgm:prSet presAssocID="{9901E348-5939-4CE3-A3F3-148C3696C9D8}" presName="accentRepeatNode" presStyleLbl="solidFgAcc1" presStyleIdx="2" presStyleCnt="6"/>
      <dgm:spPr/>
    </dgm:pt>
    <dgm:pt modelId="{B8204634-28BA-4EF0-84B2-EB5AAC99133D}" type="pres">
      <dgm:prSet presAssocID="{056F4318-41E4-44CB-83C6-99E1F5E57E41}" presName="text_4" presStyleLbl="node1" presStyleIdx="3" presStyleCnt="6">
        <dgm:presLayoutVars>
          <dgm:bulletEnabled val="1"/>
        </dgm:presLayoutVars>
      </dgm:prSet>
      <dgm:spPr/>
      <dgm:t>
        <a:bodyPr/>
        <a:lstStyle/>
        <a:p>
          <a:endParaRPr lang="ru-RU"/>
        </a:p>
      </dgm:t>
    </dgm:pt>
    <dgm:pt modelId="{B857521C-95A6-4754-A86D-ACA3699605A3}" type="pres">
      <dgm:prSet presAssocID="{056F4318-41E4-44CB-83C6-99E1F5E57E41}" presName="accent_4" presStyleCnt="0"/>
      <dgm:spPr/>
    </dgm:pt>
    <dgm:pt modelId="{E0199E78-584B-41CE-9563-80EB58FFEC7F}" type="pres">
      <dgm:prSet presAssocID="{056F4318-41E4-44CB-83C6-99E1F5E57E41}" presName="accentRepeatNode" presStyleLbl="solidFgAcc1" presStyleIdx="3" presStyleCnt="6"/>
      <dgm:spPr/>
    </dgm:pt>
    <dgm:pt modelId="{2214A996-7DE6-4F6C-AF50-4FD962C0A775}" type="pres">
      <dgm:prSet presAssocID="{E821D00B-82A8-4AB1-A9A0-A04B1FBE554C}" presName="text_5" presStyleLbl="node1" presStyleIdx="4" presStyleCnt="6">
        <dgm:presLayoutVars>
          <dgm:bulletEnabled val="1"/>
        </dgm:presLayoutVars>
      </dgm:prSet>
      <dgm:spPr/>
      <dgm:t>
        <a:bodyPr/>
        <a:lstStyle/>
        <a:p>
          <a:endParaRPr lang="ru-RU"/>
        </a:p>
      </dgm:t>
    </dgm:pt>
    <dgm:pt modelId="{AC1BA3EB-58FD-43C9-A996-0FA071997F0E}" type="pres">
      <dgm:prSet presAssocID="{E821D00B-82A8-4AB1-A9A0-A04B1FBE554C}" presName="accent_5" presStyleCnt="0"/>
      <dgm:spPr/>
    </dgm:pt>
    <dgm:pt modelId="{C62FF8DA-29C3-44CE-9B26-5A0B7955D8FB}" type="pres">
      <dgm:prSet presAssocID="{E821D00B-82A8-4AB1-A9A0-A04B1FBE554C}" presName="accentRepeatNode" presStyleLbl="solidFgAcc1" presStyleIdx="4" presStyleCnt="6"/>
      <dgm:spPr/>
    </dgm:pt>
    <dgm:pt modelId="{12B1D838-44FB-4B39-8012-0B4070F6B805}" type="pres">
      <dgm:prSet presAssocID="{54A6BCDF-FEAA-4A3F-B5F8-B7FAB733F3E6}" presName="text_6" presStyleLbl="node1" presStyleIdx="5" presStyleCnt="6">
        <dgm:presLayoutVars>
          <dgm:bulletEnabled val="1"/>
        </dgm:presLayoutVars>
      </dgm:prSet>
      <dgm:spPr/>
      <dgm:t>
        <a:bodyPr/>
        <a:lstStyle/>
        <a:p>
          <a:endParaRPr lang="ru-RU"/>
        </a:p>
      </dgm:t>
    </dgm:pt>
    <dgm:pt modelId="{D1336768-282A-42CF-B4F2-C929F482D2BB}" type="pres">
      <dgm:prSet presAssocID="{54A6BCDF-FEAA-4A3F-B5F8-B7FAB733F3E6}" presName="accent_6" presStyleCnt="0"/>
      <dgm:spPr/>
    </dgm:pt>
    <dgm:pt modelId="{03AF8A01-DEFF-4DF5-82AD-88966759D506}" type="pres">
      <dgm:prSet presAssocID="{54A6BCDF-FEAA-4A3F-B5F8-B7FAB733F3E6}" presName="accentRepeatNode" presStyleLbl="solidFgAcc1" presStyleIdx="5" presStyleCnt="6"/>
      <dgm:spPr/>
    </dgm:pt>
  </dgm:ptLst>
  <dgm:cxnLst>
    <dgm:cxn modelId="{A575804C-74B9-4FC7-A7D1-B2239AA6CF72}" srcId="{023D6C54-8591-403D-B9BF-AC767338FE5C}" destId="{501D602B-3642-4A4F-9543-3827F607B61F}" srcOrd="0" destOrd="0" parTransId="{093E071B-7713-48C4-AC83-6039EE1D7F1D}" sibTransId="{28C0FC90-3B24-4B29-B622-A137256BE787}"/>
    <dgm:cxn modelId="{B3F97DB1-EA19-48AA-B2C4-C0F96D59AB03}" srcId="{023D6C54-8591-403D-B9BF-AC767338FE5C}" destId="{E821D00B-82A8-4AB1-A9A0-A04B1FBE554C}" srcOrd="4" destOrd="0" parTransId="{9385EE62-72C3-41A1-83D8-EA9A972E817B}" sibTransId="{FA101FCF-7DB5-4BCE-B537-04ADAB12CFCD}"/>
    <dgm:cxn modelId="{CB51688E-EA19-450D-ACB0-9AD484CB45B1}" type="presOf" srcId="{54A6BCDF-FEAA-4A3F-B5F8-B7FAB733F3E6}" destId="{12B1D838-44FB-4B39-8012-0B4070F6B805}" srcOrd="0" destOrd="0" presId="urn:microsoft.com/office/officeart/2008/layout/VerticalCurvedList"/>
    <dgm:cxn modelId="{1E4A2F8C-35D3-4457-A28E-3D4D99E4C512}" type="presOf" srcId="{28C0FC90-3B24-4B29-B622-A137256BE787}" destId="{E17E8787-FAC6-4A52-8F88-9BC60438D977}" srcOrd="0" destOrd="0" presId="urn:microsoft.com/office/officeart/2008/layout/VerticalCurvedList"/>
    <dgm:cxn modelId="{D086B7B1-E9B0-44CB-9B0E-C4B357E36911}" srcId="{023D6C54-8591-403D-B9BF-AC767338FE5C}" destId="{1CBE017D-B771-4824-AED7-A7D50106C759}" srcOrd="1" destOrd="0" parTransId="{E94F1336-B8D0-433A-A118-B045A8A10ED1}" sibTransId="{2B2B5DA3-849C-48F6-A220-2412540A2E35}"/>
    <dgm:cxn modelId="{0A0984C5-ECDC-443E-B303-722A93B4CB95}" type="presOf" srcId="{023D6C54-8591-403D-B9BF-AC767338FE5C}" destId="{EA9929B9-7FBA-46A3-8F1E-2D0DB8F86144}" srcOrd="0" destOrd="0" presId="urn:microsoft.com/office/officeart/2008/layout/VerticalCurvedList"/>
    <dgm:cxn modelId="{ECC40D1F-2A72-422E-B042-70B73E755165}" type="presOf" srcId="{9901E348-5939-4CE3-A3F3-148C3696C9D8}" destId="{8BC069F4-BE93-4218-950B-CAB6C690203F}" srcOrd="0" destOrd="0" presId="urn:microsoft.com/office/officeart/2008/layout/VerticalCurvedList"/>
    <dgm:cxn modelId="{82F1CA9E-330C-4873-8399-E94C6104E444}" type="presOf" srcId="{E821D00B-82A8-4AB1-A9A0-A04B1FBE554C}" destId="{2214A996-7DE6-4F6C-AF50-4FD962C0A775}" srcOrd="0" destOrd="0" presId="urn:microsoft.com/office/officeart/2008/layout/VerticalCurvedList"/>
    <dgm:cxn modelId="{27161C03-E427-402C-A13D-279E55DB9FC6}" type="presOf" srcId="{1CBE017D-B771-4824-AED7-A7D50106C759}" destId="{F8D6876F-62B2-4ADB-A52F-43752F2B1214}" srcOrd="0" destOrd="0" presId="urn:microsoft.com/office/officeart/2008/layout/VerticalCurvedList"/>
    <dgm:cxn modelId="{B6DE3ECC-E9B4-4544-93AE-79353CDF02C6}" srcId="{023D6C54-8591-403D-B9BF-AC767338FE5C}" destId="{9901E348-5939-4CE3-A3F3-148C3696C9D8}" srcOrd="2" destOrd="0" parTransId="{4FE19B3F-7A7A-470D-A92F-7D90A8F15B94}" sibTransId="{87CBA0B4-009C-4DC0-8A63-0AD82C323676}"/>
    <dgm:cxn modelId="{8575CB56-EE88-493B-8F6F-AEC1529C5EC2}" srcId="{023D6C54-8591-403D-B9BF-AC767338FE5C}" destId="{54A6BCDF-FEAA-4A3F-B5F8-B7FAB733F3E6}" srcOrd="5" destOrd="0" parTransId="{C101F1BD-1345-4DA4-BA95-7A85103FF741}" sibTransId="{8DA47009-9FA5-41C3-9D58-7C4FFD8DFBC6}"/>
    <dgm:cxn modelId="{6502A5D9-1943-45ED-947E-6C477D2CA540}" srcId="{023D6C54-8591-403D-B9BF-AC767338FE5C}" destId="{056F4318-41E4-44CB-83C6-99E1F5E57E41}" srcOrd="3" destOrd="0" parTransId="{C57D3BEB-95C5-4AB0-BB72-0A37F24D1D40}" sibTransId="{768BCD5F-2998-45C5-B42D-D4B0739F1BCA}"/>
    <dgm:cxn modelId="{07B1EEF4-0384-4AC9-98DD-2A307EE5A8E1}" type="presOf" srcId="{056F4318-41E4-44CB-83C6-99E1F5E57E41}" destId="{B8204634-28BA-4EF0-84B2-EB5AAC99133D}" srcOrd="0" destOrd="0" presId="urn:microsoft.com/office/officeart/2008/layout/VerticalCurvedList"/>
    <dgm:cxn modelId="{F885ACC5-6696-41BB-B27D-C0A1E7A9B255}" type="presOf" srcId="{501D602B-3642-4A4F-9543-3827F607B61F}" destId="{FBB32B70-103F-4560-9C30-0A8638761442}" srcOrd="0" destOrd="0" presId="urn:microsoft.com/office/officeart/2008/layout/VerticalCurvedList"/>
    <dgm:cxn modelId="{D3DC0D08-C5B6-447F-8A23-4802D3697ADE}" type="presParOf" srcId="{EA9929B9-7FBA-46A3-8F1E-2D0DB8F86144}" destId="{34354E19-EE33-49F7-A3EE-610D5B47E577}" srcOrd="0" destOrd="0" presId="urn:microsoft.com/office/officeart/2008/layout/VerticalCurvedList"/>
    <dgm:cxn modelId="{E39C4C20-DD7C-4F97-A209-DDAFE3E63027}" type="presParOf" srcId="{34354E19-EE33-49F7-A3EE-610D5B47E577}" destId="{4A0E6A5C-DA3D-4E53-8E59-DBBC29D458F3}" srcOrd="0" destOrd="0" presId="urn:microsoft.com/office/officeart/2008/layout/VerticalCurvedList"/>
    <dgm:cxn modelId="{EFEC9941-E1F9-449D-90CB-FAC95A7E8860}" type="presParOf" srcId="{4A0E6A5C-DA3D-4E53-8E59-DBBC29D458F3}" destId="{4526B29C-25BE-45B7-986F-8264067E68C2}" srcOrd="0" destOrd="0" presId="urn:microsoft.com/office/officeart/2008/layout/VerticalCurvedList"/>
    <dgm:cxn modelId="{39E8F2EE-5343-474B-BEF4-3A88EF4B064C}" type="presParOf" srcId="{4A0E6A5C-DA3D-4E53-8E59-DBBC29D458F3}" destId="{E17E8787-FAC6-4A52-8F88-9BC60438D977}" srcOrd="1" destOrd="0" presId="urn:microsoft.com/office/officeart/2008/layout/VerticalCurvedList"/>
    <dgm:cxn modelId="{6D6731AB-8DCF-4DF0-887E-FC033CC5B02F}" type="presParOf" srcId="{4A0E6A5C-DA3D-4E53-8E59-DBBC29D458F3}" destId="{15D21E7F-C69C-44DD-8922-6E9D90B844A6}" srcOrd="2" destOrd="0" presId="urn:microsoft.com/office/officeart/2008/layout/VerticalCurvedList"/>
    <dgm:cxn modelId="{6DEA4C4E-E553-4BC8-BFE7-3324B9D41EE4}" type="presParOf" srcId="{4A0E6A5C-DA3D-4E53-8E59-DBBC29D458F3}" destId="{496F41FC-E6D3-44BD-8B36-58B92D39A6DB}" srcOrd="3" destOrd="0" presId="urn:microsoft.com/office/officeart/2008/layout/VerticalCurvedList"/>
    <dgm:cxn modelId="{84287F45-AB8B-492E-B438-4790DA75D8BF}" type="presParOf" srcId="{34354E19-EE33-49F7-A3EE-610D5B47E577}" destId="{FBB32B70-103F-4560-9C30-0A8638761442}" srcOrd="1" destOrd="0" presId="urn:microsoft.com/office/officeart/2008/layout/VerticalCurvedList"/>
    <dgm:cxn modelId="{10BE9702-5895-41CF-B2DA-34C566FACB10}" type="presParOf" srcId="{34354E19-EE33-49F7-A3EE-610D5B47E577}" destId="{B3C0C5D7-A4E0-4786-B419-5ED95D6DBAC7}" srcOrd="2" destOrd="0" presId="urn:microsoft.com/office/officeart/2008/layout/VerticalCurvedList"/>
    <dgm:cxn modelId="{70899C0E-75CF-49D6-9D17-297546905A79}" type="presParOf" srcId="{B3C0C5D7-A4E0-4786-B419-5ED95D6DBAC7}" destId="{F0AC8E14-7323-42B5-8D0D-5357A5A8D79B}" srcOrd="0" destOrd="0" presId="urn:microsoft.com/office/officeart/2008/layout/VerticalCurvedList"/>
    <dgm:cxn modelId="{F408A31F-4D5B-415D-AD0B-5E141C2AF274}" type="presParOf" srcId="{34354E19-EE33-49F7-A3EE-610D5B47E577}" destId="{F8D6876F-62B2-4ADB-A52F-43752F2B1214}" srcOrd="3" destOrd="0" presId="urn:microsoft.com/office/officeart/2008/layout/VerticalCurvedList"/>
    <dgm:cxn modelId="{37EB9DBE-F231-4C41-AC19-8CA0E93FEE4D}" type="presParOf" srcId="{34354E19-EE33-49F7-A3EE-610D5B47E577}" destId="{1BD6BD26-3B09-42A2-B4B5-392A083AD705}" srcOrd="4" destOrd="0" presId="urn:microsoft.com/office/officeart/2008/layout/VerticalCurvedList"/>
    <dgm:cxn modelId="{F4105563-32B9-420B-80BC-AB33A0726278}" type="presParOf" srcId="{1BD6BD26-3B09-42A2-B4B5-392A083AD705}" destId="{3F915494-D34F-443D-975D-222D75880C33}" srcOrd="0" destOrd="0" presId="urn:microsoft.com/office/officeart/2008/layout/VerticalCurvedList"/>
    <dgm:cxn modelId="{716D79FB-6496-41C6-B4A5-55D3F36D79AC}" type="presParOf" srcId="{34354E19-EE33-49F7-A3EE-610D5B47E577}" destId="{8BC069F4-BE93-4218-950B-CAB6C690203F}" srcOrd="5" destOrd="0" presId="urn:microsoft.com/office/officeart/2008/layout/VerticalCurvedList"/>
    <dgm:cxn modelId="{57AE5116-85C3-4A5C-9945-FA73305B5821}" type="presParOf" srcId="{34354E19-EE33-49F7-A3EE-610D5B47E577}" destId="{7A498795-B9F1-4F26-BCE2-819A36BEA055}" srcOrd="6" destOrd="0" presId="urn:microsoft.com/office/officeart/2008/layout/VerticalCurvedList"/>
    <dgm:cxn modelId="{AB3B6F22-327B-4541-9F68-808967A4A659}" type="presParOf" srcId="{7A498795-B9F1-4F26-BCE2-819A36BEA055}" destId="{0CEA9FB1-5CE6-4C1E-A64C-1FDF9B7760EF}" srcOrd="0" destOrd="0" presId="urn:microsoft.com/office/officeart/2008/layout/VerticalCurvedList"/>
    <dgm:cxn modelId="{777B23C4-7E18-4E1C-A5E5-4DC84EB4B1D5}" type="presParOf" srcId="{34354E19-EE33-49F7-A3EE-610D5B47E577}" destId="{B8204634-28BA-4EF0-84B2-EB5AAC99133D}" srcOrd="7" destOrd="0" presId="urn:microsoft.com/office/officeart/2008/layout/VerticalCurvedList"/>
    <dgm:cxn modelId="{78BB322A-0D96-438F-85E6-5E7107F3C3C2}" type="presParOf" srcId="{34354E19-EE33-49F7-A3EE-610D5B47E577}" destId="{B857521C-95A6-4754-A86D-ACA3699605A3}" srcOrd="8" destOrd="0" presId="urn:microsoft.com/office/officeart/2008/layout/VerticalCurvedList"/>
    <dgm:cxn modelId="{7A591DE1-A127-46FC-AB82-EA82AD597EE0}" type="presParOf" srcId="{B857521C-95A6-4754-A86D-ACA3699605A3}" destId="{E0199E78-584B-41CE-9563-80EB58FFEC7F}" srcOrd="0" destOrd="0" presId="urn:microsoft.com/office/officeart/2008/layout/VerticalCurvedList"/>
    <dgm:cxn modelId="{43058463-946A-4B03-95E8-2DF04DFA64A3}" type="presParOf" srcId="{34354E19-EE33-49F7-A3EE-610D5B47E577}" destId="{2214A996-7DE6-4F6C-AF50-4FD962C0A775}" srcOrd="9" destOrd="0" presId="urn:microsoft.com/office/officeart/2008/layout/VerticalCurvedList"/>
    <dgm:cxn modelId="{B5055EE2-C629-4A50-8301-FAC8CAA2109F}" type="presParOf" srcId="{34354E19-EE33-49F7-A3EE-610D5B47E577}" destId="{AC1BA3EB-58FD-43C9-A996-0FA071997F0E}" srcOrd="10" destOrd="0" presId="urn:microsoft.com/office/officeart/2008/layout/VerticalCurvedList"/>
    <dgm:cxn modelId="{EC955508-31AA-4D09-BF16-401860F35043}" type="presParOf" srcId="{AC1BA3EB-58FD-43C9-A996-0FA071997F0E}" destId="{C62FF8DA-29C3-44CE-9B26-5A0B7955D8FB}" srcOrd="0" destOrd="0" presId="urn:microsoft.com/office/officeart/2008/layout/VerticalCurvedList"/>
    <dgm:cxn modelId="{ABFDBFAC-CD2C-4930-9A84-25B41A036177}" type="presParOf" srcId="{34354E19-EE33-49F7-A3EE-610D5B47E577}" destId="{12B1D838-44FB-4B39-8012-0B4070F6B805}" srcOrd="11" destOrd="0" presId="urn:microsoft.com/office/officeart/2008/layout/VerticalCurvedList"/>
    <dgm:cxn modelId="{D49AD5D4-6EB7-4969-A8E1-C0EFDD7540A5}" type="presParOf" srcId="{34354E19-EE33-49F7-A3EE-610D5B47E577}" destId="{D1336768-282A-42CF-B4F2-C929F482D2BB}" srcOrd="12" destOrd="0" presId="urn:microsoft.com/office/officeart/2008/layout/VerticalCurvedList"/>
    <dgm:cxn modelId="{100A6031-0C3A-4301-BC74-10574DDA7A7B}" type="presParOf" srcId="{D1336768-282A-42CF-B4F2-C929F482D2BB}" destId="{03AF8A01-DEFF-4DF5-82AD-88966759D506}"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8C858B01-0BA8-43E3-896B-EDE8D9804797}" type="doc">
      <dgm:prSet loTypeId="urn:microsoft.com/office/officeart/2005/8/layout/vList3" loCatId="list" qsTypeId="urn:microsoft.com/office/officeart/2005/8/quickstyle/simple1" qsCatId="simple" csTypeId="urn:microsoft.com/office/officeart/2005/8/colors/accent1_2" csCatId="accent1"/>
      <dgm:spPr/>
      <dgm:t>
        <a:bodyPr/>
        <a:lstStyle/>
        <a:p>
          <a:endParaRPr lang="ru-RU"/>
        </a:p>
      </dgm:t>
    </dgm:pt>
    <dgm:pt modelId="{56496817-DD92-4325-9287-1877793FA2DC}">
      <dgm:prSet/>
      <dgm:spPr/>
      <dgm:t>
        <a:bodyPr/>
        <a:lstStyle/>
        <a:p>
          <a:r>
            <a:rPr lang="ru-RU">
              <a:solidFill>
                <a:schemeClr val="tx2">
                  <a:lumMod val="10000"/>
                </a:schemeClr>
              </a:solidFill>
            </a:rPr>
            <a:t>61) взаємодіє та здійснює обмін інформацією з органами державної влади та отримує інформацію, документи і матеріали від державних органів, органів місцевого самоврядування, підприємств, установ, організацій незалежно від форми власності та їх посадових осіб, зокрема від органів, які забезпечують ведення відповідних державних реєстрів (кадастрів);</a:t>
          </a:r>
        </a:p>
      </dgm:t>
    </dgm:pt>
    <dgm:pt modelId="{A5BB02A9-648A-45BA-A476-78C3088E2EED}" type="parTrans" cxnId="{DDD322D1-96B9-4864-A8B9-60738D5812F1}">
      <dgm:prSet/>
      <dgm:spPr/>
      <dgm:t>
        <a:bodyPr/>
        <a:lstStyle/>
        <a:p>
          <a:endParaRPr lang="ru-RU">
            <a:solidFill>
              <a:schemeClr val="tx2">
                <a:lumMod val="10000"/>
              </a:schemeClr>
            </a:solidFill>
          </a:endParaRPr>
        </a:p>
      </dgm:t>
    </dgm:pt>
    <dgm:pt modelId="{9FCE7777-A8A0-49F4-901A-FCD54EA24EEB}" type="sibTrans" cxnId="{DDD322D1-96B9-4864-A8B9-60738D5812F1}">
      <dgm:prSet/>
      <dgm:spPr/>
      <dgm:t>
        <a:bodyPr/>
        <a:lstStyle/>
        <a:p>
          <a:endParaRPr lang="ru-RU">
            <a:solidFill>
              <a:schemeClr val="tx2">
                <a:lumMod val="10000"/>
              </a:schemeClr>
            </a:solidFill>
          </a:endParaRPr>
        </a:p>
      </dgm:t>
    </dgm:pt>
    <dgm:pt modelId="{3BC69E42-F411-4314-B11C-DD61E427A7CD}">
      <dgm:prSet/>
      <dgm:spPr/>
      <dgm:t>
        <a:bodyPr/>
        <a:lstStyle/>
        <a:p>
          <a:r>
            <a:rPr lang="ru-RU">
              <a:solidFill>
                <a:schemeClr val="tx2">
                  <a:lumMod val="10000"/>
                </a:schemeClr>
              </a:solidFill>
            </a:rPr>
            <a:t>62) бере в установленому порядку участь у наданні електронних довірчих послуг та електронної ідентифікації;</a:t>
          </a:r>
        </a:p>
      </dgm:t>
    </dgm:pt>
    <dgm:pt modelId="{AA0FC4DB-1413-44DE-B77F-154465453663}" type="parTrans" cxnId="{57618AED-7612-44C8-86F5-BFA9F6BE5B8F}">
      <dgm:prSet/>
      <dgm:spPr/>
      <dgm:t>
        <a:bodyPr/>
        <a:lstStyle/>
        <a:p>
          <a:endParaRPr lang="ru-RU">
            <a:solidFill>
              <a:schemeClr val="tx2">
                <a:lumMod val="10000"/>
              </a:schemeClr>
            </a:solidFill>
          </a:endParaRPr>
        </a:p>
      </dgm:t>
    </dgm:pt>
    <dgm:pt modelId="{15FF42CB-D2FA-4943-BCFD-7CC0223A7145}" type="sibTrans" cxnId="{57618AED-7612-44C8-86F5-BFA9F6BE5B8F}">
      <dgm:prSet/>
      <dgm:spPr/>
      <dgm:t>
        <a:bodyPr/>
        <a:lstStyle/>
        <a:p>
          <a:endParaRPr lang="ru-RU">
            <a:solidFill>
              <a:schemeClr val="tx2">
                <a:lumMod val="10000"/>
              </a:schemeClr>
            </a:solidFill>
          </a:endParaRPr>
        </a:p>
      </dgm:t>
    </dgm:pt>
    <dgm:pt modelId="{4F044273-6F12-491D-9F6C-2E622F3045E1}">
      <dgm:prSet/>
      <dgm:spPr/>
      <dgm:t>
        <a:bodyPr/>
        <a:lstStyle/>
        <a:p>
          <a:r>
            <a:rPr lang="ru-RU">
              <a:solidFill>
                <a:schemeClr val="tx2">
                  <a:lumMod val="10000"/>
                </a:schemeClr>
              </a:solidFill>
            </a:rPr>
            <a:t>63) забезпечує взаємодію інформаційних систем ДПС та Держмитслужби в режимі реального часу в установленому порядку;</a:t>
          </a:r>
        </a:p>
      </dgm:t>
    </dgm:pt>
    <dgm:pt modelId="{65EF7C3A-3A5C-4B2A-8486-DD73E166F0B2}" type="parTrans" cxnId="{9BD29AE6-0B40-4EA6-9938-32958A4FF756}">
      <dgm:prSet/>
      <dgm:spPr/>
      <dgm:t>
        <a:bodyPr/>
        <a:lstStyle/>
        <a:p>
          <a:endParaRPr lang="ru-RU">
            <a:solidFill>
              <a:schemeClr val="tx2">
                <a:lumMod val="10000"/>
              </a:schemeClr>
            </a:solidFill>
          </a:endParaRPr>
        </a:p>
      </dgm:t>
    </dgm:pt>
    <dgm:pt modelId="{079968FA-4FCB-42C0-8C3D-272BED9BF56A}" type="sibTrans" cxnId="{9BD29AE6-0B40-4EA6-9938-32958A4FF756}">
      <dgm:prSet/>
      <dgm:spPr/>
      <dgm:t>
        <a:bodyPr/>
        <a:lstStyle/>
        <a:p>
          <a:endParaRPr lang="ru-RU">
            <a:solidFill>
              <a:schemeClr val="tx2">
                <a:lumMod val="10000"/>
              </a:schemeClr>
            </a:solidFill>
          </a:endParaRPr>
        </a:p>
      </dgm:t>
    </dgm:pt>
    <dgm:pt modelId="{385F57B8-F6AE-4ACA-8907-719478605652}">
      <dgm:prSet/>
      <dgm:spPr/>
      <dgm:t>
        <a:bodyPr/>
        <a:lstStyle/>
        <a:p>
          <a:r>
            <a:rPr lang="ru-RU">
              <a:solidFill>
                <a:schemeClr val="tx2">
                  <a:lumMod val="10000"/>
                </a:schemeClr>
              </a:solidFill>
            </a:rPr>
            <a:t>64) бере участь у проведенні аналізу надходжень податків, зборів, платежів, визначених Податковим кодексом України, Законом України “Про збір та облік єдиного внеску на загальнообов’язкове державне соціальне страхування”, вивченні впливу макроекономічних показників і змін законодавства на надходження податків, зборів, платежів, розробленні пропозицій щодо збільшення їх обсягу та зменшення втрат бюджету;</a:t>
          </a:r>
        </a:p>
      </dgm:t>
    </dgm:pt>
    <dgm:pt modelId="{7DB42AD4-D71F-4C24-A1F3-48D81C64A62D}" type="parTrans" cxnId="{CD343B45-8FEA-4C62-A686-5E62D8DF0962}">
      <dgm:prSet/>
      <dgm:spPr/>
      <dgm:t>
        <a:bodyPr/>
        <a:lstStyle/>
        <a:p>
          <a:endParaRPr lang="ru-RU">
            <a:solidFill>
              <a:schemeClr val="tx2">
                <a:lumMod val="10000"/>
              </a:schemeClr>
            </a:solidFill>
          </a:endParaRPr>
        </a:p>
      </dgm:t>
    </dgm:pt>
    <dgm:pt modelId="{66217CC3-B321-4F0E-A58B-114B814A585B}" type="sibTrans" cxnId="{CD343B45-8FEA-4C62-A686-5E62D8DF0962}">
      <dgm:prSet/>
      <dgm:spPr/>
      <dgm:t>
        <a:bodyPr/>
        <a:lstStyle/>
        <a:p>
          <a:endParaRPr lang="ru-RU">
            <a:solidFill>
              <a:schemeClr val="tx2">
                <a:lumMod val="10000"/>
              </a:schemeClr>
            </a:solidFill>
          </a:endParaRPr>
        </a:p>
      </dgm:t>
    </dgm:pt>
    <dgm:pt modelId="{EAC9676A-BDB7-4A56-A8A2-EE363FB06230}">
      <dgm:prSet/>
      <dgm:spPr/>
      <dgm:t>
        <a:bodyPr/>
        <a:lstStyle/>
        <a:p>
          <a:r>
            <a:rPr lang="ru-RU">
              <a:solidFill>
                <a:schemeClr val="tx2">
                  <a:lumMod val="10000"/>
                </a:schemeClr>
              </a:solidFill>
            </a:rPr>
            <a:t>65) здійснює моніторинг виконання показників розрахунків з бюджетом та державними цільовими фондами, затверджених фінансовими планами державних підприємств, господарських організацій, у статутному капіталі яких є корпоративні права, що належать державі, їх дочірніми підприємствами;</a:t>
          </a:r>
        </a:p>
      </dgm:t>
    </dgm:pt>
    <dgm:pt modelId="{D5EDE3C1-003E-4D75-8AB8-5164572AEC99}" type="parTrans" cxnId="{645516EF-963E-45D2-B80A-4387C5A52AF5}">
      <dgm:prSet/>
      <dgm:spPr/>
      <dgm:t>
        <a:bodyPr/>
        <a:lstStyle/>
        <a:p>
          <a:endParaRPr lang="ru-RU">
            <a:solidFill>
              <a:schemeClr val="tx2">
                <a:lumMod val="10000"/>
              </a:schemeClr>
            </a:solidFill>
          </a:endParaRPr>
        </a:p>
      </dgm:t>
    </dgm:pt>
    <dgm:pt modelId="{884504A9-0E08-4B41-AAA4-4ACD5F609095}" type="sibTrans" cxnId="{645516EF-963E-45D2-B80A-4387C5A52AF5}">
      <dgm:prSet/>
      <dgm:spPr/>
      <dgm:t>
        <a:bodyPr/>
        <a:lstStyle/>
        <a:p>
          <a:endParaRPr lang="ru-RU">
            <a:solidFill>
              <a:schemeClr val="tx2">
                <a:lumMod val="10000"/>
              </a:schemeClr>
            </a:solidFill>
          </a:endParaRPr>
        </a:p>
      </dgm:t>
    </dgm:pt>
    <dgm:pt modelId="{2DE93CF1-C331-4C8E-BA74-A72A5F71E817}">
      <dgm:prSet/>
      <dgm:spPr/>
      <dgm:t>
        <a:bodyPr/>
        <a:lstStyle/>
        <a:p>
          <a:r>
            <a:rPr lang="ru-RU">
              <a:solidFill>
                <a:schemeClr val="tx2">
                  <a:lumMod val="10000"/>
                </a:schemeClr>
              </a:solidFill>
            </a:rPr>
            <a:t>66) подає Мінфіну пропозиції до Бюджетної декларації та проекту закону про Державний бюджет України на відповідний рік та їх реалізації, а також прогнозних надходжень єдиного внеску;</a:t>
          </a:r>
        </a:p>
      </dgm:t>
    </dgm:pt>
    <dgm:pt modelId="{460C5942-A892-4D95-84FD-B5D14913CCF2}" type="parTrans" cxnId="{AED30750-3F0E-4C44-B1B9-83073AB3E615}">
      <dgm:prSet/>
      <dgm:spPr/>
      <dgm:t>
        <a:bodyPr/>
        <a:lstStyle/>
        <a:p>
          <a:endParaRPr lang="ru-RU">
            <a:solidFill>
              <a:schemeClr val="tx2">
                <a:lumMod val="10000"/>
              </a:schemeClr>
            </a:solidFill>
          </a:endParaRPr>
        </a:p>
      </dgm:t>
    </dgm:pt>
    <dgm:pt modelId="{EFFC5EF6-40E3-4145-A335-15D2E61C9C85}" type="sibTrans" cxnId="{AED30750-3F0E-4C44-B1B9-83073AB3E615}">
      <dgm:prSet/>
      <dgm:spPr/>
      <dgm:t>
        <a:bodyPr/>
        <a:lstStyle/>
        <a:p>
          <a:endParaRPr lang="ru-RU">
            <a:solidFill>
              <a:schemeClr val="tx2">
                <a:lumMod val="10000"/>
              </a:schemeClr>
            </a:solidFill>
          </a:endParaRPr>
        </a:p>
      </dgm:t>
    </dgm:pt>
    <dgm:pt modelId="{C9CC8248-F507-4442-B79D-9C5A7493F497}" type="pres">
      <dgm:prSet presAssocID="{8C858B01-0BA8-43E3-896B-EDE8D9804797}" presName="linearFlow" presStyleCnt="0">
        <dgm:presLayoutVars>
          <dgm:dir/>
          <dgm:resizeHandles val="exact"/>
        </dgm:presLayoutVars>
      </dgm:prSet>
      <dgm:spPr/>
      <dgm:t>
        <a:bodyPr/>
        <a:lstStyle/>
        <a:p>
          <a:endParaRPr lang="ru-RU"/>
        </a:p>
      </dgm:t>
    </dgm:pt>
    <dgm:pt modelId="{C36BD652-A653-4809-8E7C-B2AF658F243B}" type="pres">
      <dgm:prSet presAssocID="{56496817-DD92-4325-9287-1877793FA2DC}" presName="composite" presStyleCnt="0"/>
      <dgm:spPr/>
    </dgm:pt>
    <dgm:pt modelId="{F2AD1840-7952-4215-BD16-67B47F8C0CA9}" type="pres">
      <dgm:prSet presAssocID="{56496817-DD92-4325-9287-1877793FA2DC}" presName="imgShp" presStyleLbl="fgImgPlace1" presStyleIdx="0" presStyleCnt="6"/>
      <dgm:spPr/>
    </dgm:pt>
    <dgm:pt modelId="{60D547E0-EB58-4418-BD12-F5FC5D8956EC}" type="pres">
      <dgm:prSet presAssocID="{56496817-DD92-4325-9287-1877793FA2DC}" presName="txShp" presStyleLbl="node1" presStyleIdx="0" presStyleCnt="6">
        <dgm:presLayoutVars>
          <dgm:bulletEnabled val="1"/>
        </dgm:presLayoutVars>
      </dgm:prSet>
      <dgm:spPr/>
      <dgm:t>
        <a:bodyPr/>
        <a:lstStyle/>
        <a:p>
          <a:endParaRPr lang="ru-RU"/>
        </a:p>
      </dgm:t>
    </dgm:pt>
    <dgm:pt modelId="{D799E2C0-4B0C-45D0-939A-5AAFB9113CBE}" type="pres">
      <dgm:prSet presAssocID="{9FCE7777-A8A0-49F4-901A-FCD54EA24EEB}" presName="spacing" presStyleCnt="0"/>
      <dgm:spPr/>
    </dgm:pt>
    <dgm:pt modelId="{C4017A73-1BC8-4E0A-8C8E-6553BD9D2F96}" type="pres">
      <dgm:prSet presAssocID="{3BC69E42-F411-4314-B11C-DD61E427A7CD}" presName="composite" presStyleCnt="0"/>
      <dgm:spPr/>
    </dgm:pt>
    <dgm:pt modelId="{A2ECB658-3646-4593-AF15-56D13AB63E31}" type="pres">
      <dgm:prSet presAssocID="{3BC69E42-F411-4314-B11C-DD61E427A7CD}" presName="imgShp" presStyleLbl="fgImgPlace1" presStyleIdx="1" presStyleCnt="6"/>
      <dgm:spPr/>
    </dgm:pt>
    <dgm:pt modelId="{BA9876E3-FD70-4841-A9F5-67909A2D3BE9}" type="pres">
      <dgm:prSet presAssocID="{3BC69E42-F411-4314-B11C-DD61E427A7CD}" presName="txShp" presStyleLbl="node1" presStyleIdx="1" presStyleCnt="6">
        <dgm:presLayoutVars>
          <dgm:bulletEnabled val="1"/>
        </dgm:presLayoutVars>
      </dgm:prSet>
      <dgm:spPr/>
      <dgm:t>
        <a:bodyPr/>
        <a:lstStyle/>
        <a:p>
          <a:endParaRPr lang="ru-RU"/>
        </a:p>
      </dgm:t>
    </dgm:pt>
    <dgm:pt modelId="{AC511B31-9C2B-42AF-8559-1931210FFA76}" type="pres">
      <dgm:prSet presAssocID="{15FF42CB-D2FA-4943-BCFD-7CC0223A7145}" presName="spacing" presStyleCnt="0"/>
      <dgm:spPr/>
    </dgm:pt>
    <dgm:pt modelId="{D5E56CC6-693A-4121-9114-9462350346AC}" type="pres">
      <dgm:prSet presAssocID="{4F044273-6F12-491D-9F6C-2E622F3045E1}" presName="composite" presStyleCnt="0"/>
      <dgm:spPr/>
    </dgm:pt>
    <dgm:pt modelId="{4C9579C8-C5EC-4BDE-8D1F-9FE9D6BCD471}" type="pres">
      <dgm:prSet presAssocID="{4F044273-6F12-491D-9F6C-2E622F3045E1}" presName="imgShp" presStyleLbl="fgImgPlace1" presStyleIdx="2" presStyleCnt="6"/>
      <dgm:spPr/>
    </dgm:pt>
    <dgm:pt modelId="{DF7714FA-A5E9-46E5-82E5-B7407FD8DABB}" type="pres">
      <dgm:prSet presAssocID="{4F044273-6F12-491D-9F6C-2E622F3045E1}" presName="txShp" presStyleLbl="node1" presStyleIdx="2" presStyleCnt="6">
        <dgm:presLayoutVars>
          <dgm:bulletEnabled val="1"/>
        </dgm:presLayoutVars>
      </dgm:prSet>
      <dgm:spPr/>
      <dgm:t>
        <a:bodyPr/>
        <a:lstStyle/>
        <a:p>
          <a:endParaRPr lang="ru-RU"/>
        </a:p>
      </dgm:t>
    </dgm:pt>
    <dgm:pt modelId="{9EF90F93-6686-4725-B2EE-6BBA6F8983FB}" type="pres">
      <dgm:prSet presAssocID="{079968FA-4FCB-42C0-8C3D-272BED9BF56A}" presName="spacing" presStyleCnt="0"/>
      <dgm:spPr/>
    </dgm:pt>
    <dgm:pt modelId="{2F73E4C9-1147-4B18-BBDB-C3706ACB53E2}" type="pres">
      <dgm:prSet presAssocID="{385F57B8-F6AE-4ACA-8907-719478605652}" presName="composite" presStyleCnt="0"/>
      <dgm:spPr/>
    </dgm:pt>
    <dgm:pt modelId="{949F4AE8-9238-483A-A50A-61B01EDF0BEF}" type="pres">
      <dgm:prSet presAssocID="{385F57B8-F6AE-4ACA-8907-719478605652}" presName="imgShp" presStyleLbl="fgImgPlace1" presStyleIdx="3" presStyleCnt="6"/>
      <dgm:spPr/>
    </dgm:pt>
    <dgm:pt modelId="{7A99D59A-8970-4FC0-8E05-C12C842D9BB6}" type="pres">
      <dgm:prSet presAssocID="{385F57B8-F6AE-4ACA-8907-719478605652}" presName="txShp" presStyleLbl="node1" presStyleIdx="3" presStyleCnt="6">
        <dgm:presLayoutVars>
          <dgm:bulletEnabled val="1"/>
        </dgm:presLayoutVars>
      </dgm:prSet>
      <dgm:spPr/>
      <dgm:t>
        <a:bodyPr/>
        <a:lstStyle/>
        <a:p>
          <a:endParaRPr lang="ru-RU"/>
        </a:p>
      </dgm:t>
    </dgm:pt>
    <dgm:pt modelId="{6922F2A3-C708-429E-A688-5346A073C5EF}" type="pres">
      <dgm:prSet presAssocID="{66217CC3-B321-4F0E-A58B-114B814A585B}" presName="spacing" presStyleCnt="0"/>
      <dgm:spPr/>
    </dgm:pt>
    <dgm:pt modelId="{8ED3B914-A794-4605-935C-E7B099AD61F8}" type="pres">
      <dgm:prSet presAssocID="{EAC9676A-BDB7-4A56-A8A2-EE363FB06230}" presName="composite" presStyleCnt="0"/>
      <dgm:spPr/>
    </dgm:pt>
    <dgm:pt modelId="{6B6E238C-FCAA-4031-9C9A-F47831965950}" type="pres">
      <dgm:prSet presAssocID="{EAC9676A-BDB7-4A56-A8A2-EE363FB06230}" presName="imgShp" presStyleLbl="fgImgPlace1" presStyleIdx="4" presStyleCnt="6"/>
      <dgm:spPr/>
    </dgm:pt>
    <dgm:pt modelId="{05B2977A-5347-4991-B7DB-2A2D5ED603E3}" type="pres">
      <dgm:prSet presAssocID="{EAC9676A-BDB7-4A56-A8A2-EE363FB06230}" presName="txShp" presStyleLbl="node1" presStyleIdx="4" presStyleCnt="6">
        <dgm:presLayoutVars>
          <dgm:bulletEnabled val="1"/>
        </dgm:presLayoutVars>
      </dgm:prSet>
      <dgm:spPr/>
      <dgm:t>
        <a:bodyPr/>
        <a:lstStyle/>
        <a:p>
          <a:endParaRPr lang="ru-RU"/>
        </a:p>
      </dgm:t>
    </dgm:pt>
    <dgm:pt modelId="{B9BAC817-C4E7-47A3-9778-BF3394BDFE0A}" type="pres">
      <dgm:prSet presAssocID="{884504A9-0E08-4B41-AAA4-4ACD5F609095}" presName="spacing" presStyleCnt="0"/>
      <dgm:spPr/>
    </dgm:pt>
    <dgm:pt modelId="{DFB83A2A-A4D5-49B3-9340-16C8AD5F2369}" type="pres">
      <dgm:prSet presAssocID="{2DE93CF1-C331-4C8E-BA74-A72A5F71E817}" presName="composite" presStyleCnt="0"/>
      <dgm:spPr/>
    </dgm:pt>
    <dgm:pt modelId="{B2BAEE28-5DFB-4B64-A4E0-3593C95021E3}" type="pres">
      <dgm:prSet presAssocID="{2DE93CF1-C331-4C8E-BA74-A72A5F71E817}" presName="imgShp" presStyleLbl="fgImgPlace1" presStyleIdx="5" presStyleCnt="6"/>
      <dgm:spPr/>
    </dgm:pt>
    <dgm:pt modelId="{BA888139-68FC-46F6-B92A-9D59EE85A482}" type="pres">
      <dgm:prSet presAssocID="{2DE93CF1-C331-4C8E-BA74-A72A5F71E817}" presName="txShp" presStyleLbl="node1" presStyleIdx="5" presStyleCnt="6">
        <dgm:presLayoutVars>
          <dgm:bulletEnabled val="1"/>
        </dgm:presLayoutVars>
      </dgm:prSet>
      <dgm:spPr/>
      <dgm:t>
        <a:bodyPr/>
        <a:lstStyle/>
        <a:p>
          <a:endParaRPr lang="ru-RU"/>
        </a:p>
      </dgm:t>
    </dgm:pt>
  </dgm:ptLst>
  <dgm:cxnLst>
    <dgm:cxn modelId="{C67CBA55-64A3-44A5-AFED-614A8E47E3A7}" type="presOf" srcId="{EAC9676A-BDB7-4A56-A8A2-EE363FB06230}" destId="{05B2977A-5347-4991-B7DB-2A2D5ED603E3}" srcOrd="0" destOrd="0" presId="urn:microsoft.com/office/officeart/2005/8/layout/vList3"/>
    <dgm:cxn modelId="{9E8C8E34-7F0E-4828-99CF-1AE9DFB39E9A}" type="presOf" srcId="{56496817-DD92-4325-9287-1877793FA2DC}" destId="{60D547E0-EB58-4418-BD12-F5FC5D8956EC}" srcOrd="0" destOrd="0" presId="urn:microsoft.com/office/officeart/2005/8/layout/vList3"/>
    <dgm:cxn modelId="{0CA7F089-1D95-4759-87A4-31437DF7D3DF}" type="presOf" srcId="{4F044273-6F12-491D-9F6C-2E622F3045E1}" destId="{DF7714FA-A5E9-46E5-82E5-B7407FD8DABB}" srcOrd="0" destOrd="0" presId="urn:microsoft.com/office/officeart/2005/8/layout/vList3"/>
    <dgm:cxn modelId="{053B422A-7F11-4E23-89E1-26A7F6721B65}" type="presOf" srcId="{2DE93CF1-C331-4C8E-BA74-A72A5F71E817}" destId="{BA888139-68FC-46F6-B92A-9D59EE85A482}" srcOrd="0" destOrd="0" presId="urn:microsoft.com/office/officeart/2005/8/layout/vList3"/>
    <dgm:cxn modelId="{D8D6037E-43B4-4ABD-892B-D2C4AE456C86}" type="presOf" srcId="{8C858B01-0BA8-43E3-896B-EDE8D9804797}" destId="{C9CC8248-F507-4442-B79D-9C5A7493F497}" srcOrd="0" destOrd="0" presId="urn:microsoft.com/office/officeart/2005/8/layout/vList3"/>
    <dgm:cxn modelId="{CD343B45-8FEA-4C62-A686-5E62D8DF0962}" srcId="{8C858B01-0BA8-43E3-896B-EDE8D9804797}" destId="{385F57B8-F6AE-4ACA-8907-719478605652}" srcOrd="3" destOrd="0" parTransId="{7DB42AD4-D71F-4C24-A1F3-48D81C64A62D}" sibTransId="{66217CC3-B321-4F0E-A58B-114B814A585B}"/>
    <dgm:cxn modelId="{58FD8219-4202-4E3F-A99B-0BCCD37F25F3}" type="presOf" srcId="{3BC69E42-F411-4314-B11C-DD61E427A7CD}" destId="{BA9876E3-FD70-4841-A9F5-67909A2D3BE9}" srcOrd="0" destOrd="0" presId="urn:microsoft.com/office/officeart/2005/8/layout/vList3"/>
    <dgm:cxn modelId="{AED30750-3F0E-4C44-B1B9-83073AB3E615}" srcId="{8C858B01-0BA8-43E3-896B-EDE8D9804797}" destId="{2DE93CF1-C331-4C8E-BA74-A72A5F71E817}" srcOrd="5" destOrd="0" parTransId="{460C5942-A892-4D95-84FD-B5D14913CCF2}" sibTransId="{EFFC5EF6-40E3-4145-A335-15D2E61C9C85}"/>
    <dgm:cxn modelId="{DDD322D1-96B9-4864-A8B9-60738D5812F1}" srcId="{8C858B01-0BA8-43E3-896B-EDE8D9804797}" destId="{56496817-DD92-4325-9287-1877793FA2DC}" srcOrd="0" destOrd="0" parTransId="{A5BB02A9-648A-45BA-A476-78C3088E2EED}" sibTransId="{9FCE7777-A8A0-49F4-901A-FCD54EA24EEB}"/>
    <dgm:cxn modelId="{645516EF-963E-45D2-B80A-4387C5A52AF5}" srcId="{8C858B01-0BA8-43E3-896B-EDE8D9804797}" destId="{EAC9676A-BDB7-4A56-A8A2-EE363FB06230}" srcOrd="4" destOrd="0" parTransId="{D5EDE3C1-003E-4D75-8AB8-5164572AEC99}" sibTransId="{884504A9-0E08-4B41-AAA4-4ACD5F609095}"/>
    <dgm:cxn modelId="{9BD29AE6-0B40-4EA6-9938-32958A4FF756}" srcId="{8C858B01-0BA8-43E3-896B-EDE8D9804797}" destId="{4F044273-6F12-491D-9F6C-2E622F3045E1}" srcOrd="2" destOrd="0" parTransId="{65EF7C3A-3A5C-4B2A-8486-DD73E166F0B2}" sibTransId="{079968FA-4FCB-42C0-8C3D-272BED9BF56A}"/>
    <dgm:cxn modelId="{57618AED-7612-44C8-86F5-BFA9F6BE5B8F}" srcId="{8C858B01-0BA8-43E3-896B-EDE8D9804797}" destId="{3BC69E42-F411-4314-B11C-DD61E427A7CD}" srcOrd="1" destOrd="0" parTransId="{AA0FC4DB-1413-44DE-B77F-154465453663}" sibTransId="{15FF42CB-D2FA-4943-BCFD-7CC0223A7145}"/>
    <dgm:cxn modelId="{B3F2072D-EF41-41E3-A1FE-CE15F73549A5}" type="presOf" srcId="{385F57B8-F6AE-4ACA-8907-719478605652}" destId="{7A99D59A-8970-4FC0-8E05-C12C842D9BB6}" srcOrd="0" destOrd="0" presId="urn:microsoft.com/office/officeart/2005/8/layout/vList3"/>
    <dgm:cxn modelId="{10B2E415-2EAE-475B-90CB-A358BA49B4A9}" type="presParOf" srcId="{C9CC8248-F507-4442-B79D-9C5A7493F497}" destId="{C36BD652-A653-4809-8E7C-B2AF658F243B}" srcOrd="0" destOrd="0" presId="urn:microsoft.com/office/officeart/2005/8/layout/vList3"/>
    <dgm:cxn modelId="{4001DD4A-E3FC-491B-847D-F77AF426F8A8}" type="presParOf" srcId="{C36BD652-A653-4809-8E7C-B2AF658F243B}" destId="{F2AD1840-7952-4215-BD16-67B47F8C0CA9}" srcOrd="0" destOrd="0" presId="urn:microsoft.com/office/officeart/2005/8/layout/vList3"/>
    <dgm:cxn modelId="{FD7F35D4-3EE4-4BC2-95CD-223CE62E3784}" type="presParOf" srcId="{C36BD652-A653-4809-8E7C-B2AF658F243B}" destId="{60D547E0-EB58-4418-BD12-F5FC5D8956EC}" srcOrd="1" destOrd="0" presId="urn:microsoft.com/office/officeart/2005/8/layout/vList3"/>
    <dgm:cxn modelId="{115B91AA-235A-4F33-8F7C-64CEAAD38559}" type="presParOf" srcId="{C9CC8248-F507-4442-B79D-9C5A7493F497}" destId="{D799E2C0-4B0C-45D0-939A-5AAFB9113CBE}" srcOrd="1" destOrd="0" presId="urn:microsoft.com/office/officeart/2005/8/layout/vList3"/>
    <dgm:cxn modelId="{7170C0C6-BB7E-41EE-BC7B-B3884F914A86}" type="presParOf" srcId="{C9CC8248-F507-4442-B79D-9C5A7493F497}" destId="{C4017A73-1BC8-4E0A-8C8E-6553BD9D2F96}" srcOrd="2" destOrd="0" presId="urn:microsoft.com/office/officeart/2005/8/layout/vList3"/>
    <dgm:cxn modelId="{26E99122-9C99-422B-B61E-91DFCADB6593}" type="presParOf" srcId="{C4017A73-1BC8-4E0A-8C8E-6553BD9D2F96}" destId="{A2ECB658-3646-4593-AF15-56D13AB63E31}" srcOrd="0" destOrd="0" presId="urn:microsoft.com/office/officeart/2005/8/layout/vList3"/>
    <dgm:cxn modelId="{3D473353-BF3A-47BB-ACBF-B08BA6C6A59B}" type="presParOf" srcId="{C4017A73-1BC8-4E0A-8C8E-6553BD9D2F96}" destId="{BA9876E3-FD70-4841-A9F5-67909A2D3BE9}" srcOrd="1" destOrd="0" presId="urn:microsoft.com/office/officeart/2005/8/layout/vList3"/>
    <dgm:cxn modelId="{82E52821-C17B-41B7-8160-FC6039DF68D5}" type="presParOf" srcId="{C9CC8248-F507-4442-B79D-9C5A7493F497}" destId="{AC511B31-9C2B-42AF-8559-1931210FFA76}" srcOrd="3" destOrd="0" presId="urn:microsoft.com/office/officeart/2005/8/layout/vList3"/>
    <dgm:cxn modelId="{42C02D41-03EB-4982-9944-86A029E74ED8}" type="presParOf" srcId="{C9CC8248-F507-4442-B79D-9C5A7493F497}" destId="{D5E56CC6-693A-4121-9114-9462350346AC}" srcOrd="4" destOrd="0" presId="urn:microsoft.com/office/officeart/2005/8/layout/vList3"/>
    <dgm:cxn modelId="{9F78B03F-51C9-44F6-B219-0CA3C7DCE0AD}" type="presParOf" srcId="{D5E56CC6-693A-4121-9114-9462350346AC}" destId="{4C9579C8-C5EC-4BDE-8D1F-9FE9D6BCD471}" srcOrd="0" destOrd="0" presId="urn:microsoft.com/office/officeart/2005/8/layout/vList3"/>
    <dgm:cxn modelId="{6EB4E798-EC6E-4404-91D4-859F9B13CC1C}" type="presParOf" srcId="{D5E56CC6-693A-4121-9114-9462350346AC}" destId="{DF7714FA-A5E9-46E5-82E5-B7407FD8DABB}" srcOrd="1" destOrd="0" presId="urn:microsoft.com/office/officeart/2005/8/layout/vList3"/>
    <dgm:cxn modelId="{0A485569-32F5-4894-BD21-530E0B621031}" type="presParOf" srcId="{C9CC8248-F507-4442-B79D-9C5A7493F497}" destId="{9EF90F93-6686-4725-B2EE-6BBA6F8983FB}" srcOrd="5" destOrd="0" presId="urn:microsoft.com/office/officeart/2005/8/layout/vList3"/>
    <dgm:cxn modelId="{AADB8504-C187-43A2-896F-234DDE1AD6B5}" type="presParOf" srcId="{C9CC8248-F507-4442-B79D-9C5A7493F497}" destId="{2F73E4C9-1147-4B18-BBDB-C3706ACB53E2}" srcOrd="6" destOrd="0" presId="urn:microsoft.com/office/officeart/2005/8/layout/vList3"/>
    <dgm:cxn modelId="{FE803FF4-F162-4004-8027-06E336816CB9}" type="presParOf" srcId="{2F73E4C9-1147-4B18-BBDB-C3706ACB53E2}" destId="{949F4AE8-9238-483A-A50A-61B01EDF0BEF}" srcOrd="0" destOrd="0" presId="urn:microsoft.com/office/officeart/2005/8/layout/vList3"/>
    <dgm:cxn modelId="{CD98CAF2-B95F-461C-923C-7F93177B0474}" type="presParOf" srcId="{2F73E4C9-1147-4B18-BBDB-C3706ACB53E2}" destId="{7A99D59A-8970-4FC0-8E05-C12C842D9BB6}" srcOrd="1" destOrd="0" presId="urn:microsoft.com/office/officeart/2005/8/layout/vList3"/>
    <dgm:cxn modelId="{96E65ACE-AA49-4B13-A7CA-2DF1BC65EBBB}" type="presParOf" srcId="{C9CC8248-F507-4442-B79D-9C5A7493F497}" destId="{6922F2A3-C708-429E-A688-5346A073C5EF}" srcOrd="7" destOrd="0" presId="urn:microsoft.com/office/officeart/2005/8/layout/vList3"/>
    <dgm:cxn modelId="{51497F1C-4007-486B-B243-2C537936FC38}" type="presParOf" srcId="{C9CC8248-F507-4442-B79D-9C5A7493F497}" destId="{8ED3B914-A794-4605-935C-E7B099AD61F8}" srcOrd="8" destOrd="0" presId="urn:microsoft.com/office/officeart/2005/8/layout/vList3"/>
    <dgm:cxn modelId="{95C6F97C-28CD-4D8F-B827-4E498C6869FF}" type="presParOf" srcId="{8ED3B914-A794-4605-935C-E7B099AD61F8}" destId="{6B6E238C-FCAA-4031-9C9A-F47831965950}" srcOrd="0" destOrd="0" presId="urn:microsoft.com/office/officeart/2005/8/layout/vList3"/>
    <dgm:cxn modelId="{CE0BECB5-8928-4518-A793-4B979D45668E}" type="presParOf" srcId="{8ED3B914-A794-4605-935C-E7B099AD61F8}" destId="{05B2977A-5347-4991-B7DB-2A2D5ED603E3}" srcOrd="1" destOrd="0" presId="urn:microsoft.com/office/officeart/2005/8/layout/vList3"/>
    <dgm:cxn modelId="{7DED55A5-A1DC-4271-9196-8E4B1C6653BC}" type="presParOf" srcId="{C9CC8248-F507-4442-B79D-9C5A7493F497}" destId="{B9BAC817-C4E7-47A3-9778-BF3394BDFE0A}" srcOrd="9" destOrd="0" presId="urn:microsoft.com/office/officeart/2005/8/layout/vList3"/>
    <dgm:cxn modelId="{D1BE8151-CF87-4660-8AAA-C7540CFD2D78}" type="presParOf" srcId="{C9CC8248-F507-4442-B79D-9C5A7493F497}" destId="{DFB83A2A-A4D5-49B3-9340-16C8AD5F2369}" srcOrd="10" destOrd="0" presId="urn:microsoft.com/office/officeart/2005/8/layout/vList3"/>
    <dgm:cxn modelId="{A29B498E-4468-41D9-B5D4-9DC372B81AEF}" type="presParOf" srcId="{DFB83A2A-A4D5-49B3-9340-16C8AD5F2369}" destId="{B2BAEE28-5DFB-4B64-A4E0-3593C95021E3}" srcOrd="0" destOrd="0" presId="urn:microsoft.com/office/officeart/2005/8/layout/vList3"/>
    <dgm:cxn modelId="{307BB599-9E4D-4CAD-BBBB-91413C0E7C1D}" type="presParOf" srcId="{DFB83A2A-A4D5-49B3-9340-16C8AD5F2369}" destId="{BA888139-68FC-46F6-B92A-9D59EE85A482}" srcOrd="1" destOrd="0" presId="urn:microsoft.com/office/officeart/2005/8/layout/v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0C2256C7-B8C9-4AD3-A357-BC8AB5E2E4EC}" type="doc">
      <dgm:prSet loTypeId="urn:microsoft.com/office/officeart/2005/8/layout/vProcess5" loCatId="process" qsTypeId="urn:microsoft.com/office/officeart/2005/8/quickstyle/3d1" qsCatId="3D" csTypeId="urn:microsoft.com/office/officeart/2005/8/colors/accent1_2" csCatId="accent1"/>
      <dgm:spPr/>
      <dgm:t>
        <a:bodyPr/>
        <a:lstStyle/>
        <a:p>
          <a:endParaRPr lang="ru-RU"/>
        </a:p>
      </dgm:t>
    </dgm:pt>
    <dgm:pt modelId="{8A3A12A3-49FD-4655-93E2-9CB8496B9CAE}">
      <dgm:prSet/>
      <dgm:spPr/>
      <dgm:t>
        <a:bodyPr/>
        <a:lstStyle/>
        <a:p>
          <a:r>
            <a:rPr lang="ru-RU">
              <a:solidFill>
                <a:schemeClr val="tx2">
                  <a:lumMod val="10000"/>
                </a:schemeClr>
              </a:solidFill>
            </a:rPr>
            <a:t>67) складає звітність щодо стану розрахунків платників податків із бюджетом та сплати єдиного внеску, а також інших показників роботи за напрямами діяльності ДПС;</a:t>
          </a:r>
        </a:p>
      </dgm:t>
    </dgm:pt>
    <dgm:pt modelId="{C961A800-08C9-4679-BF2D-9E01B47CF1A8}" type="parTrans" cxnId="{6B07785D-4DD8-4F56-BF31-8EB9CF5CFE8D}">
      <dgm:prSet/>
      <dgm:spPr/>
      <dgm:t>
        <a:bodyPr/>
        <a:lstStyle/>
        <a:p>
          <a:endParaRPr lang="ru-RU">
            <a:solidFill>
              <a:schemeClr val="tx2">
                <a:lumMod val="10000"/>
              </a:schemeClr>
            </a:solidFill>
          </a:endParaRPr>
        </a:p>
      </dgm:t>
    </dgm:pt>
    <dgm:pt modelId="{EB24CA86-DBB8-45A3-A2A9-B5080C82032E}" type="sibTrans" cxnId="{6B07785D-4DD8-4F56-BF31-8EB9CF5CFE8D}">
      <dgm:prSet/>
      <dgm:spPr/>
      <dgm:t>
        <a:bodyPr/>
        <a:lstStyle/>
        <a:p>
          <a:endParaRPr lang="ru-RU">
            <a:solidFill>
              <a:schemeClr val="tx2">
                <a:lumMod val="10000"/>
              </a:schemeClr>
            </a:solidFill>
          </a:endParaRPr>
        </a:p>
      </dgm:t>
    </dgm:pt>
    <dgm:pt modelId="{DD3E7973-24A8-4BBD-AB58-DBD385C8C203}">
      <dgm:prSet/>
      <dgm:spPr/>
      <dgm:t>
        <a:bodyPr/>
        <a:lstStyle/>
        <a:p>
          <a:r>
            <a:rPr lang="ru-RU">
              <a:solidFill>
                <a:schemeClr val="tx2">
                  <a:lumMod val="10000"/>
                </a:schemeClr>
              </a:solidFill>
            </a:rPr>
            <a:t>68) інформує органи державної влади про стан розрахунків платників з бюджетами та сплати єдиного внеску;</a:t>
          </a:r>
        </a:p>
      </dgm:t>
    </dgm:pt>
    <dgm:pt modelId="{E31BA9EA-DAAB-431F-93B1-92B557547CE1}" type="parTrans" cxnId="{FEB76E03-4ADB-4A15-A809-87419B4AE180}">
      <dgm:prSet/>
      <dgm:spPr/>
      <dgm:t>
        <a:bodyPr/>
        <a:lstStyle/>
        <a:p>
          <a:endParaRPr lang="ru-RU">
            <a:solidFill>
              <a:schemeClr val="tx2">
                <a:lumMod val="10000"/>
              </a:schemeClr>
            </a:solidFill>
          </a:endParaRPr>
        </a:p>
      </dgm:t>
    </dgm:pt>
    <dgm:pt modelId="{10CFBD0A-0D5E-4579-AF7E-8AA9351675E8}" type="sibTrans" cxnId="{FEB76E03-4ADB-4A15-A809-87419B4AE180}">
      <dgm:prSet/>
      <dgm:spPr/>
      <dgm:t>
        <a:bodyPr/>
        <a:lstStyle/>
        <a:p>
          <a:endParaRPr lang="ru-RU">
            <a:solidFill>
              <a:schemeClr val="tx2">
                <a:lumMod val="10000"/>
              </a:schemeClr>
            </a:solidFill>
          </a:endParaRPr>
        </a:p>
      </dgm:t>
    </dgm:pt>
    <dgm:pt modelId="{CE596FA9-496A-4143-BED8-02038C3EF579}">
      <dgm:prSet/>
      <dgm:spPr/>
      <dgm:t>
        <a:bodyPr/>
        <a:lstStyle/>
        <a:p>
          <a:r>
            <a:rPr lang="ru-RU">
              <a:solidFill>
                <a:schemeClr val="tx2">
                  <a:lumMod val="10000"/>
                </a:schemeClr>
              </a:solidFill>
            </a:rPr>
            <a:t>69) здійснює прийом громадян, розгляд звернень (запитів) громадян, платників податків (платників єдиного внеску), органів державної влади, правоохоронних органів, органів судової влади та інших суб’єктів права на звернення з питань, пов’язаних із діяльністю ДПС, та запитів на отримання публічної інформації;</a:t>
          </a:r>
        </a:p>
      </dgm:t>
    </dgm:pt>
    <dgm:pt modelId="{50AEB179-3F5F-4839-8C48-E95BA3B16E50}" type="parTrans" cxnId="{CB14BEAB-4AF2-45B4-B918-669DA91AC742}">
      <dgm:prSet/>
      <dgm:spPr/>
      <dgm:t>
        <a:bodyPr/>
        <a:lstStyle/>
        <a:p>
          <a:endParaRPr lang="ru-RU">
            <a:solidFill>
              <a:schemeClr val="tx2">
                <a:lumMod val="10000"/>
              </a:schemeClr>
            </a:solidFill>
          </a:endParaRPr>
        </a:p>
      </dgm:t>
    </dgm:pt>
    <dgm:pt modelId="{F92EA47C-0B58-4C50-A2C5-769CFE0E775D}" type="sibTrans" cxnId="{CB14BEAB-4AF2-45B4-B918-669DA91AC742}">
      <dgm:prSet/>
      <dgm:spPr/>
      <dgm:t>
        <a:bodyPr/>
        <a:lstStyle/>
        <a:p>
          <a:endParaRPr lang="ru-RU">
            <a:solidFill>
              <a:schemeClr val="tx2">
                <a:lumMod val="10000"/>
              </a:schemeClr>
            </a:solidFill>
          </a:endParaRPr>
        </a:p>
      </dgm:t>
    </dgm:pt>
    <dgm:pt modelId="{10F6DE26-740D-479D-9E4D-924E841B0867}">
      <dgm:prSet/>
      <dgm:spPr/>
      <dgm:t>
        <a:bodyPr/>
        <a:lstStyle/>
        <a:p>
          <a:r>
            <a:rPr lang="ru-RU">
              <a:solidFill>
                <a:schemeClr val="tx2">
                  <a:lumMod val="10000"/>
                </a:schemeClr>
              </a:solidFill>
            </a:rPr>
            <a:t>70) надає індивідуальні податкові консультації, інформаційно-довідкові послуги з питань податкового законодавства та законодавства з інших питань, контроль за дотриманням якого покладено на ДПС;</a:t>
          </a:r>
        </a:p>
      </dgm:t>
    </dgm:pt>
    <dgm:pt modelId="{7478B937-9BC3-4E4D-93F0-51BA47EC3502}" type="parTrans" cxnId="{CEB8FCFC-5927-4D34-9F99-9721F015362D}">
      <dgm:prSet/>
      <dgm:spPr/>
      <dgm:t>
        <a:bodyPr/>
        <a:lstStyle/>
        <a:p>
          <a:endParaRPr lang="ru-RU">
            <a:solidFill>
              <a:schemeClr val="tx2">
                <a:lumMod val="10000"/>
              </a:schemeClr>
            </a:solidFill>
          </a:endParaRPr>
        </a:p>
      </dgm:t>
    </dgm:pt>
    <dgm:pt modelId="{F5057AF3-63A7-44FA-AC7E-CEE8C0ABB5C0}" type="sibTrans" cxnId="{CEB8FCFC-5927-4D34-9F99-9721F015362D}">
      <dgm:prSet/>
      <dgm:spPr/>
      <dgm:t>
        <a:bodyPr/>
        <a:lstStyle/>
        <a:p>
          <a:endParaRPr lang="ru-RU">
            <a:solidFill>
              <a:schemeClr val="tx2">
                <a:lumMod val="10000"/>
              </a:schemeClr>
            </a:solidFill>
          </a:endParaRPr>
        </a:p>
      </dgm:t>
    </dgm:pt>
    <dgm:pt modelId="{8A64FDF9-2E3D-495A-B8CB-C0633B64843B}">
      <dgm:prSet/>
      <dgm:spPr/>
      <dgm:t>
        <a:bodyPr/>
        <a:lstStyle/>
        <a:p>
          <a:r>
            <a:rPr lang="ru-RU">
              <a:solidFill>
                <a:schemeClr val="tx2">
                  <a:lumMod val="10000"/>
                </a:schemeClr>
              </a:solidFill>
            </a:rPr>
            <a:t>71) надає Мінфіну пропозиції щодо необхідності підготовки узагальнюючих податкових консультацій;</a:t>
          </a:r>
        </a:p>
      </dgm:t>
    </dgm:pt>
    <dgm:pt modelId="{9FE281B3-B129-46B6-9343-C370F5A16D65}" type="parTrans" cxnId="{4883233A-E31C-4014-B78C-4B800A90984C}">
      <dgm:prSet/>
      <dgm:spPr/>
      <dgm:t>
        <a:bodyPr/>
        <a:lstStyle/>
        <a:p>
          <a:endParaRPr lang="ru-RU">
            <a:solidFill>
              <a:schemeClr val="tx2">
                <a:lumMod val="10000"/>
              </a:schemeClr>
            </a:solidFill>
          </a:endParaRPr>
        </a:p>
      </dgm:t>
    </dgm:pt>
    <dgm:pt modelId="{4D1244F0-9C64-437D-820A-46EAB0A5BFCF}" type="sibTrans" cxnId="{4883233A-E31C-4014-B78C-4B800A90984C}">
      <dgm:prSet/>
      <dgm:spPr/>
      <dgm:t>
        <a:bodyPr/>
        <a:lstStyle/>
        <a:p>
          <a:endParaRPr lang="ru-RU">
            <a:solidFill>
              <a:schemeClr val="tx2">
                <a:lumMod val="10000"/>
              </a:schemeClr>
            </a:solidFill>
          </a:endParaRPr>
        </a:p>
      </dgm:t>
    </dgm:pt>
    <dgm:pt modelId="{94108C5B-35CE-456A-8EA3-2A617E3ED7BD}">
      <dgm:prSet/>
      <dgm:spPr/>
      <dgm:t>
        <a:bodyPr/>
        <a:lstStyle/>
        <a:p>
          <a:endParaRPr lang="ru-RU"/>
        </a:p>
      </dgm:t>
    </dgm:pt>
    <dgm:pt modelId="{8DAB2A9B-448E-413D-8663-894B3C5A14C0}" type="parTrans" cxnId="{73AC2C95-33E5-4B31-AC6A-3F8887484716}">
      <dgm:prSet/>
      <dgm:spPr/>
      <dgm:t>
        <a:bodyPr/>
        <a:lstStyle/>
        <a:p>
          <a:endParaRPr lang="ru-RU">
            <a:solidFill>
              <a:schemeClr val="tx2">
                <a:lumMod val="10000"/>
              </a:schemeClr>
            </a:solidFill>
          </a:endParaRPr>
        </a:p>
      </dgm:t>
    </dgm:pt>
    <dgm:pt modelId="{9E760A70-B54E-4A23-AF98-ADFFB062280A}" type="sibTrans" cxnId="{73AC2C95-33E5-4B31-AC6A-3F8887484716}">
      <dgm:prSet/>
      <dgm:spPr/>
      <dgm:t>
        <a:bodyPr/>
        <a:lstStyle/>
        <a:p>
          <a:endParaRPr lang="ru-RU">
            <a:solidFill>
              <a:schemeClr val="tx2">
                <a:lumMod val="10000"/>
              </a:schemeClr>
            </a:solidFill>
          </a:endParaRPr>
        </a:p>
      </dgm:t>
    </dgm:pt>
    <dgm:pt modelId="{E842CD61-1878-47AE-871C-8D4B9AB1C635}">
      <dgm:prSet/>
      <dgm:spPr/>
      <dgm:t>
        <a:bodyPr/>
        <a:lstStyle/>
        <a:p>
          <a:endParaRPr lang="ru-RU"/>
        </a:p>
      </dgm:t>
    </dgm:pt>
    <dgm:pt modelId="{1D010728-EAE9-494A-956F-8D2416849AA5}" type="parTrans" cxnId="{F7F3AEF1-A6E4-43F9-883B-DD4C8C70C181}">
      <dgm:prSet/>
      <dgm:spPr/>
      <dgm:t>
        <a:bodyPr/>
        <a:lstStyle/>
        <a:p>
          <a:endParaRPr lang="ru-RU">
            <a:solidFill>
              <a:schemeClr val="tx2">
                <a:lumMod val="10000"/>
              </a:schemeClr>
            </a:solidFill>
          </a:endParaRPr>
        </a:p>
      </dgm:t>
    </dgm:pt>
    <dgm:pt modelId="{39F7FFE5-C460-426F-B39F-4A472EB677FC}" type="sibTrans" cxnId="{F7F3AEF1-A6E4-43F9-883B-DD4C8C70C181}">
      <dgm:prSet/>
      <dgm:spPr/>
      <dgm:t>
        <a:bodyPr/>
        <a:lstStyle/>
        <a:p>
          <a:endParaRPr lang="ru-RU">
            <a:solidFill>
              <a:schemeClr val="tx2">
                <a:lumMod val="10000"/>
              </a:schemeClr>
            </a:solidFill>
          </a:endParaRPr>
        </a:p>
      </dgm:t>
    </dgm:pt>
    <dgm:pt modelId="{F9EB3548-B592-4C92-B3CB-1D23227E0D78}" type="pres">
      <dgm:prSet presAssocID="{0C2256C7-B8C9-4AD3-A357-BC8AB5E2E4EC}" presName="outerComposite" presStyleCnt="0">
        <dgm:presLayoutVars>
          <dgm:chMax val="5"/>
          <dgm:dir/>
          <dgm:resizeHandles val="exact"/>
        </dgm:presLayoutVars>
      </dgm:prSet>
      <dgm:spPr/>
      <dgm:t>
        <a:bodyPr/>
        <a:lstStyle/>
        <a:p>
          <a:endParaRPr lang="ru-RU"/>
        </a:p>
      </dgm:t>
    </dgm:pt>
    <dgm:pt modelId="{FEEF1DED-2254-46B1-8D1C-4229A5EF44CA}" type="pres">
      <dgm:prSet presAssocID="{0C2256C7-B8C9-4AD3-A357-BC8AB5E2E4EC}" presName="dummyMaxCanvas" presStyleCnt="0">
        <dgm:presLayoutVars/>
      </dgm:prSet>
      <dgm:spPr/>
    </dgm:pt>
    <dgm:pt modelId="{21B4F46D-0EB0-4440-BE24-42BB9B12CEF2}" type="pres">
      <dgm:prSet presAssocID="{0C2256C7-B8C9-4AD3-A357-BC8AB5E2E4EC}" presName="FiveNodes_1" presStyleLbl="node1" presStyleIdx="0" presStyleCnt="5">
        <dgm:presLayoutVars>
          <dgm:bulletEnabled val="1"/>
        </dgm:presLayoutVars>
      </dgm:prSet>
      <dgm:spPr/>
      <dgm:t>
        <a:bodyPr/>
        <a:lstStyle/>
        <a:p>
          <a:endParaRPr lang="ru-RU"/>
        </a:p>
      </dgm:t>
    </dgm:pt>
    <dgm:pt modelId="{F77AF41D-AFAA-4A59-9458-1BDDDCED6CD2}" type="pres">
      <dgm:prSet presAssocID="{0C2256C7-B8C9-4AD3-A357-BC8AB5E2E4EC}" presName="FiveNodes_2" presStyleLbl="node1" presStyleIdx="1" presStyleCnt="5">
        <dgm:presLayoutVars>
          <dgm:bulletEnabled val="1"/>
        </dgm:presLayoutVars>
      </dgm:prSet>
      <dgm:spPr/>
      <dgm:t>
        <a:bodyPr/>
        <a:lstStyle/>
        <a:p>
          <a:endParaRPr lang="ru-RU"/>
        </a:p>
      </dgm:t>
    </dgm:pt>
    <dgm:pt modelId="{83DC22F7-C6A2-473E-9900-46F21DEFA5FE}" type="pres">
      <dgm:prSet presAssocID="{0C2256C7-B8C9-4AD3-A357-BC8AB5E2E4EC}" presName="FiveNodes_3" presStyleLbl="node1" presStyleIdx="2" presStyleCnt="5">
        <dgm:presLayoutVars>
          <dgm:bulletEnabled val="1"/>
        </dgm:presLayoutVars>
      </dgm:prSet>
      <dgm:spPr/>
      <dgm:t>
        <a:bodyPr/>
        <a:lstStyle/>
        <a:p>
          <a:endParaRPr lang="ru-RU"/>
        </a:p>
      </dgm:t>
    </dgm:pt>
    <dgm:pt modelId="{3FE35AC1-2A6D-4FF6-BEFA-E5A15BC8236F}" type="pres">
      <dgm:prSet presAssocID="{0C2256C7-B8C9-4AD3-A357-BC8AB5E2E4EC}" presName="FiveNodes_4" presStyleLbl="node1" presStyleIdx="3" presStyleCnt="5">
        <dgm:presLayoutVars>
          <dgm:bulletEnabled val="1"/>
        </dgm:presLayoutVars>
      </dgm:prSet>
      <dgm:spPr/>
      <dgm:t>
        <a:bodyPr/>
        <a:lstStyle/>
        <a:p>
          <a:endParaRPr lang="ru-RU"/>
        </a:p>
      </dgm:t>
    </dgm:pt>
    <dgm:pt modelId="{1F1025E2-A04B-41FA-A4C4-84C68AEA2A14}" type="pres">
      <dgm:prSet presAssocID="{0C2256C7-B8C9-4AD3-A357-BC8AB5E2E4EC}" presName="FiveNodes_5" presStyleLbl="node1" presStyleIdx="4" presStyleCnt="5">
        <dgm:presLayoutVars>
          <dgm:bulletEnabled val="1"/>
        </dgm:presLayoutVars>
      </dgm:prSet>
      <dgm:spPr/>
      <dgm:t>
        <a:bodyPr/>
        <a:lstStyle/>
        <a:p>
          <a:endParaRPr lang="ru-RU"/>
        </a:p>
      </dgm:t>
    </dgm:pt>
    <dgm:pt modelId="{B0B15F98-56FA-42A9-950C-DB2E2B91A6B7}" type="pres">
      <dgm:prSet presAssocID="{0C2256C7-B8C9-4AD3-A357-BC8AB5E2E4EC}" presName="FiveConn_1-2" presStyleLbl="fgAccFollowNode1" presStyleIdx="0" presStyleCnt="4">
        <dgm:presLayoutVars>
          <dgm:bulletEnabled val="1"/>
        </dgm:presLayoutVars>
      </dgm:prSet>
      <dgm:spPr/>
      <dgm:t>
        <a:bodyPr/>
        <a:lstStyle/>
        <a:p>
          <a:endParaRPr lang="ru-RU"/>
        </a:p>
      </dgm:t>
    </dgm:pt>
    <dgm:pt modelId="{5B058A3F-086E-4B36-B40D-E84722AEB8D4}" type="pres">
      <dgm:prSet presAssocID="{0C2256C7-B8C9-4AD3-A357-BC8AB5E2E4EC}" presName="FiveConn_2-3" presStyleLbl="fgAccFollowNode1" presStyleIdx="1" presStyleCnt="4">
        <dgm:presLayoutVars>
          <dgm:bulletEnabled val="1"/>
        </dgm:presLayoutVars>
      </dgm:prSet>
      <dgm:spPr/>
      <dgm:t>
        <a:bodyPr/>
        <a:lstStyle/>
        <a:p>
          <a:endParaRPr lang="ru-RU"/>
        </a:p>
      </dgm:t>
    </dgm:pt>
    <dgm:pt modelId="{8196235A-8DD5-4F8A-B6F0-F3FDEF715F09}" type="pres">
      <dgm:prSet presAssocID="{0C2256C7-B8C9-4AD3-A357-BC8AB5E2E4EC}" presName="FiveConn_3-4" presStyleLbl="fgAccFollowNode1" presStyleIdx="2" presStyleCnt="4">
        <dgm:presLayoutVars>
          <dgm:bulletEnabled val="1"/>
        </dgm:presLayoutVars>
      </dgm:prSet>
      <dgm:spPr/>
      <dgm:t>
        <a:bodyPr/>
        <a:lstStyle/>
        <a:p>
          <a:endParaRPr lang="ru-RU"/>
        </a:p>
      </dgm:t>
    </dgm:pt>
    <dgm:pt modelId="{BF1950E2-16D0-46D6-8F5F-B0C6353188AE}" type="pres">
      <dgm:prSet presAssocID="{0C2256C7-B8C9-4AD3-A357-BC8AB5E2E4EC}" presName="FiveConn_4-5" presStyleLbl="fgAccFollowNode1" presStyleIdx="3" presStyleCnt="4">
        <dgm:presLayoutVars>
          <dgm:bulletEnabled val="1"/>
        </dgm:presLayoutVars>
      </dgm:prSet>
      <dgm:spPr/>
      <dgm:t>
        <a:bodyPr/>
        <a:lstStyle/>
        <a:p>
          <a:endParaRPr lang="ru-RU"/>
        </a:p>
      </dgm:t>
    </dgm:pt>
    <dgm:pt modelId="{E4AE79B3-CFEE-4D37-B89E-E30425843D25}" type="pres">
      <dgm:prSet presAssocID="{0C2256C7-B8C9-4AD3-A357-BC8AB5E2E4EC}" presName="FiveNodes_1_text" presStyleLbl="node1" presStyleIdx="4" presStyleCnt="5">
        <dgm:presLayoutVars>
          <dgm:bulletEnabled val="1"/>
        </dgm:presLayoutVars>
      </dgm:prSet>
      <dgm:spPr/>
      <dgm:t>
        <a:bodyPr/>
        <a:lstStyle/>
        <a:p>
          <a:endParaRPr lang="ru-RU"/>
        </a:p>
      </dgm:t>
    </dgm:pt>
    <dgm:pt modelId="{9BCFF491-4F01-4407-9A66-8004C7E9A1D7}" type="pres">
      <dgm:prSet presAssocID="{0C2256C7-B8C9-4AD3-A357-BC8AB5E2E4EC}" presName="FiveNodes_2_text" presStyleLbl="node1" presStyleIdx="4" presStyleCnt="5">
        <dgm:presLayoutVars>
          <dgm:bulletEnabled val="1"/>
        </dgm:presLayoutVars>
      </dgm:prSet>
      <dgm:spPr/>
      <dgm:t>
        <a:bodyPr/>
        <a:lstStyle/>
        <a:p>
          <a:endParaRPr lang="ru-RU"/>
        </a:p>
      </dgm:t>
    </dgm:pt>
    <dgm:pt modelId="{28A08948-2745-4C79-8464-FFB0E0E3D1E8}" type="pres">
      <dgm:prSet presAssocID="{0C2256C7-B8C9-4AD3-A357-BC8AB5E2E4EC}" presName="FiveNodes_3_text" presStyleLbl="node1" presStyleIdx="4" presStyleCnt="5">
        <dgm:presLayoutVars>
          <dgm:bulletEnabled val="1"/>
        </dgm:presLayoutVars>
      </dgm:prSet>
      <dgm:spPr/>
      <dgm:t>
        <a:bodyPr/>
        <a:lstStyle/>
        <a:p>
          <a:endParaRPr lang="ru-RU"/>
        </a:p>
      </dgm:t>
    </dgm:pt>
    <dgm:pt modelId="{6D5CC0C0-19E2-4F28-AEEC-31C28DE0A594}" type="pres">
      <dgm:prSet presAssocID="{0C2256C7-B8C9-4AD3-A357-BC8AB5E2E4EC}" presName="FiveNodes_4_text" presStyleLbl="node1" presStyleIdx="4" presStyleCnt="5">
        <dgm:presLayoutVars>
          <dgm:bulletEnabled val="1"/>
        </dgm:presLayoutVars>
      </dgm:prSet>
      <dgm:spPr/>
      <dgm:t>
        <a:bodyPr/>
        <a:lstStyle/>
        <a:p>
          <a:endParaRPr lang="ru-RU"/>
        </a:p>
      </dgm:t>
    </dgm:pt>
    <dgm:pt modelId="{F750D6C8-8B97-43FB-B04C-CB3F7258BF18}" type="pres">
      <dgm:prSet presAssocID="{0C2256C7-B8C9-4AD3-A357-BC8AB5E2E4EC}" presName="FiveNodes_5_text" presStyleLbl="node1" presStyleIdx="4" presStyleCnt="5">
        <dgm:presLayoutVars>
          <dgm:bulletEnabled val="1"/>
        </dgm:presLayoutVars>
      </dgm:prSet>
      <dgm:spPr/>
      <dgm:t>
        <a:bodyPr/>
        <a:lstStyle/>
        <a:p>
          <a:endParaRPr lang="ru-RU"/>
        </a:p>
      </dgm:t>
    </dgm:pt>
  </dgm:ptLst>
  <dgm:cxnLst>
    <dgm:cxn modelId="{D355C3BE-A02E-4E81-B902-10FEAA918586}" type="presOf" srcId="{8A64FDF9-2E3D-495A-B8CB-C0633B64843B}" destId="{F750D6C8-8B97-43FB-B04C-CB3F7258BF18}" srcOrd="1" destOrd="0" presId="urn:microsoft.com/office/officeart/2005/8/layout/vProcess5"/>
    <dgm:cxn modelId="{73AC2C95-33E5-4B31-AC6A-3F8887484716}" srcId="{0C2256C7-B8C9-4AD3-A357-BC8AB5E2E4EC}" destId="{94108C5B-35CE-456A-8EA3-2A617E3ED7BD}" srcOrd="5" destOrd="0" parTransId="{8DAB2A9B-448E-413D-8663-894B3C5A14C0}" sibTransId="{9E760A70-B54E-4A23-AF98-ADFFB062280A}"/>
    <dgm:cxn modelId="{6E922FB2-EDAC-48CB-B2FC-181E401D4275}" type="presOf" srcId="{10F6DE26-740D-479D-9E4D-924E841B0867}" destId="{3FE35AC1-2A6D-4FF6-BEFA-E5A15BC8236F}" srcOrd="0" destOrd="0" presId="urn:microsoft.com/office/officeart/2005/8/layout/vProcess5"/>
    <dgm:cxn modelId="{06D7CECE-AEB8-40DA-AA1E-5BFCD0DB8113}" type="presOf" srcId="{F92EA47C-0B58-4C50-A2C5-769CFE0E775D}" destId="{8196235A-8DD5-4F8A-B6F0-F3FDEF715F09}" srcOrd="0" destOrd="0" presId="urn:microsoft.com/office/officeart/2005/8/layout/vProcess5"/>
    <dgm:cxn modelId="{CE7D7663-F50B-4081-8CAD-253ECE848DB3}" type="presOf" srcId="{F5057AF3-63A7-44FA-AC7E-CEE8C0ABB5C0}" destId="{BF1950E2-16D0-46D6-8F5F-B0C6353188AE}" srcOrd="0" destOrd="0" presId="urn:microsoft.com/office/officeart/2005/8/layout/vProcess5"/>
    <dgm:cxn modelId="{F7F3AEF1-A6E4-43F9-883B-DD4C8C70C181}" srcId="{0C2256C7-B8C9-4AD3-A357-BC8AB5E2E4EC}" destId="{E842CD61-1878-47AE-871C-8D4B9AB1C635}" srcOrd="6" destOrd="0" parTransId="{1D010728-EAE9-494A-956F-8D2416849AA5}" sibTransId="{39F7FFE5-C460-426F-B39F-4A472EB677FC}"/>
    <dgm:cxn modelId="{CB14BEAB-4AF2-45B4-B918-669DA91AC742}" srcId="{0C2256C7-B8C9-4AD3-A357-BC8AB5E2E4EC}" destId="{CE596FA9-496A-4143-BED8-02038C3EF579}" srcOrd="2" destOrd="0" parTransId="{50AEB179-3F5F-4839-8C48-E95BA3B16E50}" sibTransId="{F92EA47C-0B58-4C50-A2C5-769CFE0E775D}"/>
    <dgm:cxn modelId="{CDCC90DB-BD2A-4340-AD04-05AD3368E752}" type="presOf" srcId="{DD3E7973-24A8-4BBD-AB58-DBD385C8C203}" destId="{9BCFF491-4F01-4407-9A66-8004C7E9A1D7}" srcOrd="1" destOrd="0" presId="urn:microsoft.com/office/officeart/2005/8/layout/vProcess5"/>
    <dgm:cxn modelId="{95EAE753-C651-4A93-B1E2-4DD39D10E644}" type="presOf" srcId="{8A3A12A3-49FD-4655-93E2-9CB8496B9CAE}" destId="{E4AE79B3-CFEE-4D37-B89E-E30425843D25}" srcOrd="1" destOrd="0" presId="urn:microsoft.com/office/officeart/2005/8/layout/vProcess5"/>
    <dgm:cxn modelId="{66634BC1-BB2C-4760-8347-A016BF73238A}" type="presOf" srcId="{8A64FDF9-2E3D-495A-B8CB-C0633B64843B}" destId="{1F1025E2-A04B-41FA-A4C4-84C68AEA2A14}" srcOrd="0" destOrd="0" presId="urn:microsoft.com/office/officeart/2005/8/layout/vProcess5"/>
    <dgm:cxn modelId="{77A9E437-FEAB-4290-8BC8-4BC8637E2DA8}" type="presOf" srcId="{EB24CA86-DBB8-45A3-A2A9-B5080C82032E}" destId="{B0B15F98-56FA-42A9-950C-DB2E2B91A6B7}" srcOrd="0" destOrd="0" presId="urn:microsoft.com/office/officeart/2005/8/layout/vProcess5"/>
    <dgm:cxn modelId="{6B07785D-4DD8-4F56-BF31-8EB9CF5CFE8D}" srcId="{0C2256C7-B8C9-4AD3-A357-BC8AB5E2E4EC}" destId="{8A3A12A3-49FD-4655-93E2-9CB8496B9CAE}" srcOrd="0" destOrd="0" parTransId="{C961A800-08C9-4679-BF2D-9E01B47CF1A8}" sibTransId="{EB24CA86-DBB8-45A3-A2A9-B5080C82032E}"/>
    <dgm:cxn modelId="{CD28ADCF-43B2-4999-82A6-78CD676308F4}" type="presOf" srcId="{10CFBD0A-0D5E-4579-AF7E-8AA9351675E8}" destId="{5B058A3F-086E-4B36-B40D-E84722AEB8D4}" srcOrd="0" destOrd="0" presId="urn:microsoft.com/office/officeart/2005/8/layout/vProcess5"/>
    <dgm:cxn modelId="{4883233A-E31C-4014-B78C-4B800A90984C}" srcId="{0C2256C7-B8C9-4AD3-A357-BC8AB5E2E4EC}" destId="{8A64FDF9-2E3D-495A-B8CB-C0633B64843B}" srcOrd="4" destOrd="0" parTransId="{9FE281B3-B129-46B6-9343-C370F5A16D65}" sibTransId="{4D1244F0-9C64-437D-820A-46EAB0A5BFCF}"/>
    <dgm:cxn modelId="{54E1980D-0AB2-4E19-B9BE-963F71C9E706}" type="presOf" srcId="{DD3E7973-24A8-4BBD-AB58-DBD385C8C203}" destId="{F77AF41D-AFAA-4A59-9458-1BDDDCED6CD2}" srcOrd="0" destOrd="0" presId="urn:microsoft.com/office/officeart/2005/8/layout/vProcess5"/>
    <dgm:cxn modelId="{C82B4EEB-ED85-4173-8E6B-BDEEFF0CEF3D}" type="presOf" srcId="{CE596FA9-496A-4143-BED8-02038C3EF579}" destId="{28A08948-2745-4C79-8464-FFB0E0E3D1E8}" srcOrd="1" destOrd="0" presId="urn:microsoft.com/office/officeart/2005/8/layout/vProcess5"/>
    <dgm:cxn modelId="{FEB76E03-4ADB-4A15-A809-87419B4AE180}" srcId="{0C2256C7-B8C9-4AD3-A357-BC8AB5E2E4EC}" destId="{DD3E7973-24A8-4BBD-AB58-DBD385C8C203}" srcOrd="1" destOrd="0" parTransId="{E31BA9EA-DAAB-431F-93B1-92B557547CE1}" sibTransId="{10CFBD0A-0D5E-4579-AF7E-8AA9351675E8}"/>
    <dgm:cxn modelId="{4466B007-3753-4427-947A-829D6B0F74CA}" type="presOf" srcId="{10F6DE26-740D-479D-9E4D-924E841B0867}" destId="{6D5CC0C0-19E2-4F28-AEEC-31C28DE0A594}" srcOrd="1" destOrd="0" presId="urn:microsoft.com/office/officeart/2005/8/layout/vProcess5"/>
    <dgm:cxn modelId="{63557BB0-2B0B-422C-8E3B-1CEC8D7F55F6}" type="presOf" srcId="{CE596FA9-496A-4143-BED8-02038C3EF579}" destId="{83DC22F7-C6A2-473E-9900-46F21DEFA5FE}" srcOrd="0" destOrd="0" presId="urn:microsoft.com/office/officeart/2005/8/layout/vProcess5"/>
    <dgm:cxn modelId="{8F5542C9-2497-43A7-89A5-9C892D93A949}" type="presOf" srcId="{0C2256C7-B8C9-4AD3-A357-BC8AB5E2E4EC}" destId="{F9EB3548-B592-4C92-B3CB-1D23227E0D78}" srcOrd="0" destOrd="0" presId="urn:microsoft.com/office/officeart/2005/8/layout/vProcess5"/>
    <dgm:cxn modelId="{CEB8FCFC-5927-4D34-9F99-9721F015362D}" srcId="{0C2256C7-B8C9-4AD3-A357-BC8AB5E2E4EC}" destId="{10F6DE26-740D-479D-9E4D-924E841B0867}" srcOrd="3" destOrd="0" parTransId="{7478B937-9BC3-4E4D-93F0-51BA47EC3502}" sibTransId="{F5057AF3-63A7-44FA-AC7E-CEE8C0ABB5C0}"/>
    <dgm:cxn modelId="{21AE2B7D-196A-489B-9D48-C7CDA730D244}" type="presOf" srcId="{8A3A12A3-49FD-4655-93E2-9CB8496B9CAE}" destId="{21B4F46D-0EB0-4440-BE24-42BB9B12CEF2}" srcOrd="0" destOrd="0" presId="urn:microsoft.com/office/officeart/2005/8/layout/vProcess5"/>
    <dgm:cxn modelId="{052FDF05-8F59-404F-AA4D-49506D5A8F4B}" type="presParOf" srcId="{F9EB3548-B592-4C92-B3CB-1D23227E0D78}" destId="{FEEF1DED-2254-46B1-8D1C-4229A5EF44CA}" srcOrd="0" destOrd="0" presId="urn:microsoft.com/office/officeart/2005/8/layout/vProcess5"/>
    <dgm:cxn modelId="{A2CA47C3-38B0-4696-AA9C-E4507AF01315}" type="presParOf" srcId="{F9EB3548-B592-4C92-B3CB-1D23227E0D78}" destId="{21B4F46D-0EB0-4440-BE24-42BB9B12CEF2}" srcOrd="1" destOrd="0" presId="urn:microsoft.com/office/officeart/2005/8/layout/vProcess5"/>
    <dgm:cxn modelId="{CFA66453-0178-4D21-89D4-18F469DD6C83}" type="presParOf" srcId="{F9EB3548-B592-4C92-B3CB-1D23227E0D78}" destId="{F77AF41D-AFAA-4A59-9458-1BDDDCED6CD2}" srcOrd="2" destOrd="0" presId="urn:microsoft.com/office/officeart/2005/8/layout/vProcess5"/>
    <dgm:cxn modelId="{690EE6A0-21E6-478D-9C84-2B25130A2B7A}" type="presParOf" srcId="{F9EB3548-B592-4C92-B3CB-1D23227E0D78}" destId="{83DC22F7-C6A2-473E-9900-46F21DEFA5FE}" srcOrd="3" destOrd="0" presId="urn:microsoft.com/office/officeart/2005/8/layout/vProcess5"/>
    <dgm:cxn modelId="{3EBEF0B3-FE96-4B43-BA7A-D7A4AEC4368C}" type="presParOf" srcId="{F9EB3548-B592-4C92-B3CB-1D23227E0D78}" destId="{3FE35AC1-2A6D-4FF6-BEFA-E5A15BC8236F}" srcOrd="4" destOrd="0" presId="urn:microsoft.com/office/officeart/2005/8/layout/vProcess5"/>
    <dgm:cxn modelId="{332B9C04-383E-4279-AECF-C6B91F85F093}" type="presParOf" srcId="{F9EB3548-B592-4C92-B3CB-1D23227E0D78}" destId="{1F1025E2-A04B-41FA-A4C4-84C68AEA2A14}" srcOrd="5" destOrd="0" presId="urn:microsoft.com/office/officeart/2005/8/layout/vProcess5"/>
    <dgm:cxn modelId="{DD250CCF-2414-480A-8979-D26EAC049247}" type="presParOf" srcId="{F9EB3548-B592-4C92-B3CB-1D23227E0D78}" destId="{B0B15F98-56FA-42A9-950C-DB2E2B91A6B7}" srcOrd="6" destOrd="0" presId="urn:microsoft.com/office/officeart/2005/8/layout/vProcess5"/>
    <dgm:cxn modelId="{6D4A6FC7-4CDC-4A0D-A83D-13D304DB2380}" type="presParOf" srcId="{F9EB3548-B592-4C92-B3CB-1D23227E0D78}" destId="{5B058A3F-086E-4B36-B40D-E84722AEB8D4}" srcOrd="7" destOrd="0" presId="urn:microsoft.com/office/officeart/2005/8/layout/vProcess5"/>
    <dgm:cxn modelId="{0690033E-9F2B-404A-BD40-C09ECA4AA6E7}" type="presParOf" srcId="{F9EB3548-B592-4C92-B3CB-1D23227E0D78}" destId="{8196235A-8DD5-4F8A-B6F0-F3FDEF715F09}" srcOrd="8" destOrd="0" presId="urn:microsoft.com/office/officeart/2005/8/layout/vProcess5"/>
    <dgm:cxn modelId="{8C1EFF2F-A4F4-4175-86AC-5EADB6BBC0D9}" type="presParOf" srcId="{F9EB3548-B592-4C92-B3CB-1D23227E0D78}" destId="{BF1950E2-16D0-46D6-8F5F-B0C6353188AE}" srcOrd="9" destOrd="0" presId="urn:microsoft.com/office/officeart/2005/8/layout/vProcess5"/>
    <dgm:cxn modelId="{06E6F6E4-235D-4751-81AB-B7408A6DE7E0}" type="presParOf" srcId="{F9EB3548-B592-4C92-B3CB-1D23227E0D78}" destId="{E4AE79B3-CFEE-4D37-B89E-E30425843D25}" srcOrd="10" destOrd="0" presId="urn:microsoft.com/office/officeart/2005/8/layout/vProcess5"/>
    <dgm:cxn modelId="{335602EB-5947-4C30-82AC-31D0367C3201}" type="presParOf" srcId="{F9EB3548-B592-4C92-B3CB-1D23227E0D78}" destId="{9BCFF491-4F01-4407-9A66-8004C7E9A1D7}" srcOrd="11" destOrd="0" presId="urn:microsoft.com/office/officeart/2005/8/layout/vProcess5"/>
    <dgm:cxn modelId="{9F53BEFE-7EC9-456D-92D7-E2ACC69E0B6D}" type="presParOf" srcId="{F9EB3548-B592-4C92-B3CB-1D23227E0D78}" destId="{28A08948-2745-4C79-8464-FFB0E0E3D1E8}" srcOrd="12" destOrd="0" presId="urn:microsoft.com/office/officeart/2005/8/layout/vProcess5"/>
    <dgm:cxn modelId="{5393D6C3-396B-4EB8-AF0B-9BC6C1F7649F}" type="presParOf" srcId="{F9EB3548-B592-4C92-B3CB-1D23227E0D78}" destId="{6D5CC0C0-19E2-4F28-AEEC-31C28DE0A594}" srcOrd="13" destOrd="0" presId="urn:microsoft.com/office/officeart/2005/8/layout/vProcess5"/>
    <dgm:cxn modelId="{70E59F53-DA5F-4DE5-9DAA-0764A7002944}" type="presParOf" srcId="{F9EB3548-B592-4C92-B3CB-1D23227E0D78}" destId="{F750D6C8-8B97-43FB-B04C-CB3F7258BF18}" srcOrd="14"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2AD3B6B2-5559-4801-9FE0-4C16A8996035}" type="doc">
      <dgm:prSet loTypeId="urn:microsoft.com/office/officeart/2005/8/layout/pyramid2" loCatId="pyramid" qsTypeId="urn:microsoft.com/office/officeart/2005/8/quickstyle/simple1" qsCatId="simple" csTypeId="urn:microsoft.com/office/officeart/2005/8/colors/accent1_2" csCatId="accent1" phldr="1"/>
      <dgm:spPr/>
      <dgm:t>
        <a:bodyPr/>
        <a:lstStyle/>
        <a:p>
          <a:endParaRPr lang="ru-RU"/>
        </a:p>
      </dgm:t>
    </dgm:pt>
    <dgm:pt modelId="{D7681E45-C795-4797-AF6A-9A30DF8DE13A}">
      <dgm:prSet custT="1"/>
      <dgm:spPr/>
      <dgm:t>
        <a:bodyPr/>
        <a:lstStyle/>
        <a:p>
          <a:r>
            <a:rPr lang="ru-RU" sz="1200" dirty="0"/>
            <a:t>74) </a:t>
          </a:r>
          <a:r>
            <a:rPr lang="ru-RU" sz="1200" dirty="0" err="1"/>
            <a:t>оприлюднює</a:t>
          </a:r>
          <a:r>
            <a:rPr lang="ru-RU" sz="1200" dirty="0"/>
            <a:t> на </a:t>
          </a:r>
          <a:r>
            <a:rPr lang="ru-RU" sz="1200" dirty="0" err="1"/>
            <a:t>офіційному</a:t>
          </a:r>
          <a:r>
            <a:rPr lang="ru-RU" sz="1200" dirty="0"/>
            <a:t> веб-</a:t>
          </a:r>
          <a:r>
            <a:rPr lang="ru-RU" sz="1200" dirty="0" err="1"/>
            <a:t>сайті</a:t>
          </a:r>
          <a:r>
            <a:rPr lang="ru-RU" sz="1200" dirty="0"/>
            <a:t> ДПС </a:t>
          </a:r>
          <a:r>
            <a:rPr lang="ru-RU" sz="1200" dirty="0" err="1"/>
            <a:t>акти</a:t>
          </a:r>
          <a:r>
            <a:rPr lang="ru-RU" sz="1200" dirty="0"/>
            <a:t> та </a:t>
          </a:r>
          <a:r>
            <a:rPr lang="ru-RU" sz="1200" dirty="0" err="1"/>
            <a:t>інші</a:t>
          </a:r>
          <a:r>
            <a:rPr lang="ru-RU" sz="1200" dirty="0"/>
            <a:t> </a:t>
          </a:r>
          <a:r>
            <a:rPr lang="ru-RU" sz="1200" dirty="0" err="1"/>
            <a:t>офіційні</a:t>
          </a:r>
          <a:r>
            <a:rPr lang="ru-RU" sz="1200" dirty="0"/>
            <a:t> </a:t>
          </a:r>
          <a:r>
            <a:rPr lang="ru-RU" sz="1200" dirty="0" err="1"/>
            <a:t>документи</a:t>
          </a:r>
          <a:r>
            <a:rPr lang="ru-RU" sz="1200" dirty="0"/>
            <a:t> та </a:t>
          </a:r>
          <a:r>
            <a:rPr lang="ru-RU" sz="1200" dirty="0" err="1"/>
            <a:t>інформацію</a:t>
          </a:r>
          <a:r>
            <a:rPr lang="ru-RU" sz="1200" dirty="0"/>
            <a:t> з </a:t>
          </a:r>
          <a:r>
            <a:rPr lang="ru-RU" sz="1200" dirty="0" err="1"/>
            <a:t>питань</a:t>
          </a:r>
          <a:r>
            <a:rPr lang="ru-RU" sz="1200" dirty="0"/>
            <a:t>, </a:t>
          </a:r>
          <a:r>
            <a:rPr lang="ru-RU" sz="1200" dirty="0" err="1"/>
            <a:t>що</a:t>
          </a:r>
          <a:r>
            <a:rPr lang="ru-RU" sz="1200" dirty="0"/>
            <a:t> належать до </a:t>
          </a:r>
          <a:r>
            <a:rPr lang="ru-RU" sz="1200" dirty="0" err="1"/>
            <a:t>її</a:t>
          </a:r>
          <a:r>
            <a:rPr lang="ru-RU" sz="1200" dirty="0"/>
            <a:t> </a:t>
          </a:r>
          <a:r>
            <a:rPr lang="ru-RU" sz="1200" dirty="0" err="1"/>
            <a:t>компетенції</a:t>
          </a:r>
          <a:r>
            <a:rPr lang="ru-RU" sz="1200" dirty="0"/>
            <a:t>, </a:t>
          </a:r>
          <a:r>
            <a:rPr lang="ru-RU" sz="1200" dirty="0" err="1"/>
            <a:t>зокрема</a:t>
          </a:r>
          <a:r>
            <a:rPr lang="ru-RU" sz="1200" dirty="0"/>
            <a:t> </a:t>
          </a:r>
          <a:r>
            <a:rPr lang="ru-RU" sz="1200" dirty="0" err="1"/>
            <a:t>інформацію</a:t>
          </a:r>
          <a:r>
            <a:rPr lang="ru-RU" sz="1200" dirty="0"/>
            <a:t>, яка </a:t>
          </a:r>
          <a:r>
            <a:rPr lang="ru-RU" sz="1200" dirty="0" err="1"/>
            <a:t>підлягає</a:t>
          </a:r>
          <a:r>
            <a:rPr lang="ru-RU" sz="1200" dirty="0"/>
            <a:t> </a:t>
          </a:r>
          <a:r>
            <a:rPr lang="ru-RU" sz="1200" dirty="0" err="1"/>
            <a:t>оприлюдненню</a:t>
          </a:r>
          <a:r>
            <a:rPr lang="ru-RU" sz="1200" dirty="0"/>
            <a:t> </a:t>
          </a:r>
          <a:r>
            <a:rPr lang="ru-RU" sz="1200" dirty="0" err="1"/>
            <a:t>відповідно</a:t>
          </a:r>
          <a:r>
            <a:rPr lang="ru-RU" sz="1200" dirty="0"/>
            <a:t> до </a:t>
          </a:r>
          <a:r>
            <a:rPr lang="ru-RU" sz="1200" dirty="0" err="1"/>
            <a:t>законодавства</a:t>
          </a:r>
          <a:r>
            <a:rPr lang="ru-RU" sz="1200" dirty="0"/>
            <a:t>;</a:t>
          </a:r>
        </a:p>
      </dgm:t>
    </dgm:pt>
    <dgm:pt modelId="{4AC665F5-8F87-4F3C-A0D7-31D2ACF667E6}" type="parTrans" cxnId="{161F6836-335C-43B4-9391-B244DB249503}">
      <dgm:prSet/>
      <dgm:spPr/>
      <dgm:t>
        <a:bodyPr/>
        <a:lstStyle/>
        <a:p>
          <a:endParaRPr lang="ru-RU" sz="1200"/>
        </a:p>
      </dgm:t>
    </dgm:pt>
    <dgm:pt modelId="{11F64D87-DFB0-4467-AE16-3FF6590C4D67}" type="sibTrans" cxnId="{161F6836-335C-43B4-9391-B244DB249503}">
      <dgm:prSet/>
      <dgm:spPr/>
      <dgm:t>
        <a:bodyPr/>
        <a:lstStyle/>
        <a:p>
          <a:endParaRPr lang="ru-RU" sz="1200"/>
        </a:p>
      </dgm:t>
    </dgm:pt>
    <dgm:pt modelId="{4D0712C4-9772-4665-AED4-42C50A47E466}">
      <dgm:prSet custT="1"/>
      <dgm:spPr/>
      <dgm:t>
        <a:bodyPr/>
        <a:lstStyle/>
        <a:p>
          <a:pPr algn="l"/>
          <a:r>
            <a:rPr lang="ru-RU" sz="1200"/>
            <a:t>75) виступає засновником засобів масової інформації з питань, що належать до компетенції ДПС;</a:t>
          </a:r>
        </a:p>
      </dgm:t>
    </dgm:pt>
    <dgm:pt modelId="{D473BFA4-4022-4A2E-96B0-874C31A06769}" type="parTrans" cxnId="{CC6C6F6E-36C8-4FB7-A33C-FE08AE63F0D4}">
      <dgm:prSet/>
      <dgm:spPr/>
      <dgm:t>
        <a:bodyPr/>
        <a:lstStyle/>
        <a:p>
          <a:endParaRPr lang="ru-RU" sz="1200"/>
        </a:p>
      </dgm:t>
    </dgm:pt>
    <dgm:pt modelId="{012DB1E1-81BC-4EE5-97C2-A7E7EBE4DBFD}" type="sibTrans" cxnId="{CC6C6F6E-36C8-4FB7-A33C-FE08AE63F0D4}">
      <dgm:prSet/>
      <dgm:spPr/>
      <dgm:t>
        <a:bodyPr/>
        <a:lstStyle/>
        <a:p>
          <a:endParaRPr lang="ru-RU" sz="1200"/>
        </a:p>
      </dgm:t>
    </dgm:pt>
    <dgm:pt modelId="{536AED14-A2AD-46C3-9991-FBF8829BDCC0}">
      <dgm:prSet custT="1"/>
      <dgm:spPr/>
      <dgm:t>
        <a:bodyPr/>
        <a:lstStyle/>
        <a:p>
          <a:pPr algn="l"/>
          <a:r>
            <a:rPr lang="ru-RU" sz="1200"/>
            <a:t>76) організовує у засобах масової інформації роз’яснювальну роботу, пов’язану із застосуванням законодавства з питань, що належать до компетенції ДПС;</a:t>
          </a:r>
        </a:p>
      </dgm:t>
    </dgm:pt>
    <dgm:pt modelId="{DC601B66-CA76-4C3E-997B-A86CE12A9E6F}" type="parTrans" cxnId="{8867E627-6B3B-4071-99F3-0D8FE23F062B}">
      <dgm:prSet/>
      <dgm:spPr/>
      <dgm:t>
        <a:bodyPr/>
        <a:lstStyle/>
        <a:p>
          <a:endParaRPr lang="ru-RU" sz="1200"/>
        </a:p>
      </dgm:t>
    </dgm:pt>
    <dgm:pt modelId="{6DBA1B52-D0E2-4439-9A6C-1F77391D9679}" type="sibTrans" cxnId="{8867E627-6B3B-4071-99F3-0D8FE23F062B}">
      <dgm:prSet/>
      <dgm:spPr/>
      <dgm:t>
        <a:bodyPr/>
        <a:lstStyle/>
        <a:p>
          <a:endParaRPr lang="ru-RU" sz="1200"/>
        </a:p>
      </dgm:t>
    </dgm:pt>
    <dgm:pt modelId="{857D82F7-5EA4-4DF3-B416-DDAC55E13319}">
      <dgm:prSet custT="1"/>
      <dgm:spPr/>
      <dgm:t>
        <a:bodyPr/>
        <a:lstStyle/>
        <a:p>
          <a:pPr algn="l"/>
          <a:r>
            <a:rPr lang="ru-RU" sz="1200"/>
            <a:t>77) забезпечує оприлюднення (оновлення) наборів даних, які підлягають оприлюдненню у формі відкритих даних на офіційному веб-порталі ДПС та єдиному державному веб-порталі відкритих даних, в установленому законодавством порядку;</a:t>
          </a:r>
        </a:p>
      </dgm:t>
    </dgm:pt>
    <dgm:pt modelId="{B623022D-D69C-4412-B268-1FC475BFE87A}" type="parTrans" cxnId="{B644597C-EFDA-490E-AE7C-16E2557C98F1}">
      <dgm:prSet/>
      <dgm:spPr/>
      <dgm:t>
        <a:bodyPr/>
        <a:lstStyle/>
        <a:p>
          <a:endParaRPr lang="ru-RU" sz="1200"/>
        </a:p>
      </dgm:t>
    </dgm:pt>
    <dgm:pt modelId="{39534072-ECC6-489F-A972-46BB89EA6D58}" type="sibTrans" cxnId="{B644597C-EFDA-490E-AE7C-16E2557C98F1}">
      <dgm:prSet/>
      <dgm:spPr/>
      <dgm:t>
        <a:bodyPr/>
        <a:lstStyle/>
        <a:p>
          <a:endParaRPr lang="ru-RU" sz="1200"/>
        </a:p>
      </dgm:t>
    </dgm:pt>
    <dgm:pt modelId="{E1CA46ED-7644-49EB-9C4E-448C65A349B9}">
      <dgm:prSet custT="1"/>
      <dgm:spPr/>
      <dgm:t>
        <a:bodyPr/>
        <a:lstStyle/>
        <a:p>
          <a:pPr algn="l"/>
          <a:r>
            <a:rPr lang="ru-RU" sz="1200" dirty="0"/>
            <a:t>78) </a:t>
          </a:r>
          <a:r>
            <a:rPr lang="ru-RU" sz="1200" dirty="0" err="1"/>
            <a:t>співпрацює</a:t>
          </a:r>
          <a:r>
            <a:rPr lang="ru-RU" sz="1200" dirty="0"/>
            <a:t> з </a:t>
          </a:r>
          <a:r>
            <a:rPr lang="ru-RU" sz="1200" dirty="0" err="1"/>
            <a:t>інститутами</a:t>
          </a:r>
          <a:r>
            <a:rPr lang="ru-RU" sz="1200" dirty="0"/>
            <a:t> </a:t>
          </a:r>
          <a:r>
            <a:rPr lang="ru-RU" sz="1200" dirty="0" err="1"/>
            <a:t>громадянського</a:t>
          </a:r>
          <a:r>
            <a:rPr lang="ru-RU" sz="1200" dirty="0"/>
            <a:t> </a:t>
          </a:r>
          <a:r>
            <a:rPr lang="ru-RU" sz="1200" dirty="0" err="1"/>
            <a:t>суспільства</a:t>
          </a:r>
          <a:r>
            <a:rPr lang="ru-RU" sz="1200" dirty="0"/>
            <a:t>, </a:t>
          </a:r>
          <a:r>
            <a:rPr lang="ru-RU" sz="1200" dirty="0" err="1"/>
            <a:t>забезпечує</a:t>
          </a:r>
          <a:r>
            <a:rPr lang="ru-RU" sz="1200" dirty="0"/>
            <a:t> </a:t>
          </a:r>
          <a:r>
            <a:rPr lang="ru-RU" sz="1200" dirty="0" err="1"/>
            <a:t>проведення</a:t>
          </a:r>
          <a:r>
            <a:rPr lang="ru-RU" sz="1200" dirty="0"/>
            <a:t> </a:t>
          </a:r>
          <a:r>
            <a:rPr lang="ru-RU" sz="1200" dirty="0" err="1"/>
            <a:t>консультацій</a:t>
          </a:r>
          <a:r>
            <a:rPr lang="ru-RU" sz="1200" dirty="0"/>
            <a:t> з </a:t>
          </a:r>
          <a:r>
            <a:rPr lang="ru-RU" sz="1200" dirty="0" err="1"/>
            <a:t>громадськістю</a:t>
          </a:r>
          <a:r>
            <a:rPr lang="ru-RU" sz="1200" dirty="0"/>
            <a:t>, </a:t>
          </a:r>
          <a:r>
            <a:rPr lang="ru-RU" sz="1200" dirty="0" err="1"/>
            <a:t>зокрема</a:t>
          </a:r>
          <a:r>
            <a:rPr lang="ru-RU" sz="1200" dirty="0"/>
            <a:t> через </a:t>
          </a:r>
          <a:r>
            <a:rPr lang="ru-RU" sz="1200" dirty="0" err="1"/>
            <a:t>громадську</a:t>
          </a:r>
          <a:r>
            <a:rPr lang="ru-RU" sz="1200" dirty="0"/>
            <a:t> раду, з </a:t>
          </a:r>
          <a:r>
            <a:rPr lang="ru-RU" sz="1200" dirty="0" err="1"/>
            <a:t>питань</a:t>
          </a:r>
          <a:r>
            <a:rPr lang="ru-RU" sz="1200" dirty="0"/>
            <a:t> </a:t>
          </a:r>
          <a:r>
            <a:rPr lang="ru-RU" sz="1200" dirty="0" err="1"/>
            <a:t>реалізації</a:t>
          </a:r>
          <a:r>
            <a:rPr lang="ru-RU" sz="1200" dirty="0"/>
            <a:t> </a:t>
          </a:r>
          <a:r>
            <a:rPr lang="ru-RU" sz="1200" dirty="0" err="1"/>
            <a:t>державної</a:t>
          </a:r>
          <a:r>
            <a:rPr lang="ru-RU" sz="1200" dirty="0"/>
            <a:t> </a:t>
          </a:r>
          <a:r>
            <a:rPr lang="ru-RU" sz="1200" dirty="0" err="1"/>
            <a:t>податкової</a:t>
          </a:r>
          <a:r>
            <a:rPr lang="ru-RU" sz="1200" dirty="0"/>
            <a:t> </a:t>
          </a:r>
          <a:r>
            <a:rPr lang="ru-RU" sz="1200" dirty="0" err="1"/>
            <a:t>політики</a:t>
          </a:r>
          <a:r>
            <a:rPr lang="ru-RU" sz="1200" dirty="0"/>
            <a:t>;</a:t>
          </a:r>
        </a:p>
      </dgm:t>
    </dgm:pt>
    <dgm:pt modelId="{E7E57990-9197-4F3B-A121-D3EFD2D40407}" type="parTrans" cxnId="{76135827-5B28-459C-9444-AC633AFC5686}">
      <dgm:prSet/>
      <dgm:spPr/>
      <dgm:t>
        <a:bodyPr/>
        <a:lstStyle/>
        <a:p>
          <a:endParaRPr lang="ru-RU" sz="1200"/>
        </a:p>
      </dgm:t>
    </dgm:pt>
    <dgm:pt modelId="{FEB82215-C454-49EF-A4E0-17CF2AB6AA60}" type="sibTrans" cxnId="{76135827-5B28-459C-9444-AC633AFC5686}">
      <dgm:prSet/>
      <dgm:spPr/>
      <dgm:t>
        <a:bodyPr/>
        <a:lstStyle/>
        <a:p>
          <a:endParaRPr lang="ru-RU" sz="1200"/>
        </a:p>
      </dgm:t>
    </dgm:pt>
    <dgm:pt modelId="{50490205-8436-49D2-A50E-0B1E9A40BF6F}">
      <dgm:prSet custT="1"/>
      <dgm:spPr/>
      <dgm:t>
        <a:bodyPr/>
        <a:lstStyle/>
        <a:p>
          <a:pPr algn="l"/>
          <a:r>
            <a:rPr lang="ru-RU" sz="1200"/>
            <a:t>79) провадить дослідження і експертну діяльність у податковій сфері;</a:t>
          </a:r>
        </a:p>
      </dgm:t>
    </dgm:pt>
    <dgm:pt modelId="{40E01B94-4C28-48F9-9CFD-1D64530EDF65}" type="parTrans" cxnId="{06005377-311A-4AAC-BDD6-0E2C7B4B4018}">
      <dgm:prSet/>
      <dgm:spPr/>
      <dgm:t>
        <a:bodyPr/>
        <a:lstStyle/>
        <a:p>
          <a:endParaRPr lang="ru-RU" sz="1200"/>
        </a:p>
      </dgm:t>
    </dgm:pt>
    <dgm:pt modelId="{15BE04E0-756D-4440-8247-B601A3033E6E}" type="sibTrans" cxnId="{06005377-311A-4AAC-BDD6-0E2C7B4B4018}">
      <dgm:prSet/>
      <dgm:spPr/>
      <dgm:t>
        <a:bodyPr/>
        <a:lstStyle/>
        <a:p>
          <a:endParaRPr lang="ru-RU" sz="1200"/>
        </a:p>
      </dgm:t>
    </dgm:pt>
    <dgm:pt modelId="{EA1D0E32-1490-4979-958C-C51CDD1B00AB}">
      <dgm:prSet custT="1"/>
      <dgm:spPr/>
      <dgm:t>
        <a:bodyPr/>
        <a:lstStyle/>
        <a:p>
          <a:r>
            <a:rPr lang="ru-RU" sz="1200" dirty="0"/>
            <a:t>80) </a:t>
          </a:r>
          <a:r>
            <a:rPr lang="ru-RU" sz="1200" dirty="0" err="1"/>
            <a:t>організовує</a:t>
          </a:r>
          <a:r>
            <a:rPr lang="ru-RU" sz="1200" dirty="0"/>
            <a:t> </a:t>
          </a:r>
          <a:r>
            <a:rPr lang="ru-RU" sz="1200" dirty="0" err="1"/>
            <a:t>наукову</a:t>
          </a:r>
          <a:r>
            <a:rPr lang="ru-RU" sz="1200" dirty="0"/>
            <a:t>, </a:t>
          </a:r>
          <a:r>
            <a:rPr lang="ru-RU" sz="1200" dirty="0" err="1"/>
            <a:t>науково-технічну</a:t>
          </a:r>
          <a:r>
            <a:rPr lang="ru-RU" sz="1200" dirty="0"/>
            <a:t>, </a:t>
          </a:r>
          <a:r>
            <a:rPr lang="ru-RU" sz="1200" dirty="0" err="1"/>
            <a:t>інвестиційну</a:t>
          </a:r>
          <a:r>
            <a:rPr lang="ru-RU" sz="1200" dirty="0"/>
            <a:t>, </a:t>
          </a:r>
          <a:r>
            <a:rPr lang="ru-RU" sz="1200" dirty="0" err="1"/>
            <a:t>інформаційну</a:t>
          </a:r>
          <a:r>
            <a:rPr lang="ru-RU" sz="1200" dirty="0"/>
            <a:t>, </a:t>
          </a:r>
          <a:r>
            <a:rPr lang="ru-RU" sz="1200" dirty="0" err="1"/>
            <a:t>видавничу</a:t>
          </a:r>
          <a:r>
            <a:rPr lang="ru-RU" sz="1200" dirty="0"/>
            <a:t> </a:t>
          </a:r>
          <a:r>
            <a:rPr lang="ru-RU" sz="1200" dirty="0" err="1"/>
            <a:t>діяльність</a:t>
          </a:r>
          <a:r>
            <a:rPr lang="ru-RU" sz="1200" dirty="0"/>
            <a:t>, є </a:t>
          </a:r>
          <a:r>
            <a:rPr lang="ru-RU" sz="1200" dirty="0" err="1"/>
            <a:t>засновником</a:t>
          </a:r>
          <a:r>
            <a:rPr lang="ru-RU" sz="1200" dirty="0"/>
            <a:t> </a:t>
          </a:r>
          <a:r>
            <a:rPr lang="ru-RU" sz="1200" dirty="0" err="1"/>
            <a:t>державних</a:t>
          </a:r>
          <a:r>
            <a:rPr lang="ru-RU" sz="1200" dirty="0"/>
            <a:t> </a:t>
          </a:r>
          <a:r>
            <a:rPr lang="ru-RU" sz="1200" dirty="0" err="1"/>
            <a:t>підприємств</a:t>
          </a:r>
          <a:r>
            <a:rPr lang="ru-RU" sz="1200" dirty="0"/>
            <a:t>, </a:t>
          </a:r>
          <a:r>
            <a:rPr lang="ru-RU" sz="1200" dirty="0" err="1"/>
            <a:t>навчальних</a:t>
          </a:r>
          <a:r>
            <a:rPr lang="ru-RU" sz="1200" dirty="0"/>
            <a:t> </a:t>
          </a:r>
          <a:r>
            <a:rPr lang="ru-RU" sz="1200" dirty="0" err="1"/>
            <a:t>закладів</a:t>
          </a:r>
          <a:r>
            <a:rPr lang="ru-RU" sz="1200" dirty="0"/>
            <a:t> та </a:t>
          </a:r>
          <a:r>
            <a:rPr lang="ru-RU" sz="1200" dirty="0" err="1"/>
            <a:t>науково-дослідних</a:t>
          </a:r>
          <a:r>
            <a:rPr lang="ru-RU" sz="1200" dirty="0"/>
            <a:t> </a:t>
          </a:r>
          <a:r>
            <a:rPr lang="ru-RU" sz="1200" dirty="0" err="1"/>
            <a:t>установ</a:t>
          </a:r>
          <a:r>
            <a:rPr lang="ru-RU" sz="1200" dirty="0"/>
            <a:t>;</a:t>
          </a:r>
        </a:p>
      </dgm:t>
    </dgm:pt>
    <dgm:pt modelId="{B5E6FBB9-418C-45BB-A14D-D0776CA820B3}" type="parTrans" cxnId="{EC8BFFBC-1E75-4753-8D7B-A868B2CC9314}">
      <dgm:prSet/>
      <dgm:spPr/>
      <dgm:t>
        <a:bodyPr/>
        <a:lstStyle/>
        <a:p>
          <a:endParaRPr lang="ru-RU" sz="1200"/>
        </a:p>
      </dgm:t>
    </dgm:pt>
    <dgm:pt modelId="{5C1264BE-A786-4709-813E-37B432677C25}" type="sibTrans" cxnId="{EC8BFFBC-1E75-4753-8D7B-A868B2CC9314}">
      <dgm:prSet/>
      <dgm:spPr/>
      <dgm:t>
        <a:bodyPr/>
        <a:lstStyle/>
        <a:p>
          <a:endParaRPr lang="ru-RU" sz="1200"/>
        </a:p>
      </dgm:t>
    </dgm:pt>
    <dgm:pt modelId="{22A41F3E-174D-48F9-8760-15A02EB0E389}">
      <dgm:prSet custT="1"/>
      <dgm:spPr/>
      <dgm:t>
        <a:bodyPr/>
        <a:lstStyle/>
        <a:p>
          <a:pPr algn="l"/>
          <a:r>
            <a:rPr lang="ru-RU" sz="1200"/>
            <a:t>81) проводить перевірку достовірності відомостей, зазначених у </a:t>
          </a:r>
          <a:r>
            <a:rPr lang="ru-RU" sz="1200" u="sng">
              <a:hlinkClick xmlns:r="http://schemas.openxmlformats.org/officeDocument/2006/relationships" r:id="rId1"/>
            </a:rPr>
            <a:t>пункті 2</a:t>
          </a:r>
          <a:r>
            <a:rPr lang="ru-RU" sz="1200"/>
            <a:t> частини п’ятої статті 5 Закону України “Про очищення влади”;</a:t>
          </a:r>
        </a:p>
      </dgm:t>
    </dgm:pt>
    <dgm:pt modelId="{3CC99B86-23DB-4F2B-A57E-9AD0B8A24118}" type="parTrans" cxnId="{D7992633-7ECE-4992-9697-0A671DAADBB4}">
      <dgm:prSet/>
      <dgm:spPr/>
      <dgm:t>
        <a:bodyPr/>
        <a:lstStyle/>
        <a:p>
          <a:endParaRPr lang="ru-RU" sz="1200"/>
        </a:p>
      </dgm:t>
    </dgm:pt>
    <dgm:pt modelId="{F85E7276-4CDE-4742-A930-84C9D57894CF}" type="sibTrans" cxnId="{D7992633-7ECE-4992-9697-0A671DAADBB4}">
      <dgm:prSet/>
      <dgm:spPr/>
      <dgm:t>
        <a:bodyPr/>
        <a:lstStyle/>
        <a:p>
          <a:endParaRPr lang="ru-RU" sz="1200"/>
        </a:p>
      </dgm:t>
    </dgm:pt>
    <dgm:pt modelId="{3A381460-D041-48FC-A878-B77D046236A1}">
      <dgm:prSet custT="1"/>
      <dgm:spPr/>
      <dgm:t>
        <a:bodyPr/>
        <a:lstStyle/>
        <a:p>
          <a:pPr algn="l"/>
          <a:r>
            <a:rPr lang="ru-RU" sz="1200"/>
            <a:t>82) здійснює прогнозування та планування видатків на матеріально-технічне забезпечення і розвиток діяльності ДПС;</a:t>
          </a:r>
        </a:p>
      </dgm:t>
    </dgm:pt>
    <dgm:pt modelId="{738CC474-755F-46C7-94B5-56402077C144}" type="parTrans" cxnId="{54AA7965-2365-4A20-AA5B-D4563469A494}">
      <dgm:prSet/>
      <dgm:spPr/>
      <dgm:t>
        <a:bodyPr/>
        <a:lstStyle/>
        <a:p>
          <a:endParaRPr lang="ru-RU" sz="1200"/>
        </a:p>
      </dgm:t>
    </dgm:pt>
    <dgm:pt modelId="{95570C93-0AD1-48D7-9143-7BF939E2960C}" type="sibTrans" cxnId="{54AA7965-2365-4A20-AA5B-D4563469A494}">
      <dgm:prSet/>
      <dgm:spPr/>
      <dgm:t>
        <a:bodyPr/>
        <a:lstStyle/>
        <a:p>
          <a:endParaRPr lang="ru-RU" sz="1200"/>
        </a:p>
      </dgm:t>
    </dgm:pt>
    <dgm:pt modelId="{8E10EDC8-317F-4CAA-8EB5-CC759FD6A5D4}" type="pres">
      <dgm:prSet presAssocID="{2AD3B6B2-5559-4801-9FE0-4C16A8996035}" presName="compositeShape" presStyleCnt="0">
        <dgm:presLayoutVars>
          <dgm:dir/>
          <dgm:resizeHandles/>
        </dgm:presLayoutVars>
      </dgm:prSet>
      <dgm:spPr/>
      <dgm:t>
        <a:bodyPr/>
        <a:lstStyle/>
        <a:p>
          <a:endParaRPr lang="ru-RU"/>
        </a:p>
      </dgm:t>
    </dgm:pt>
    <dgm:pt modelId="{0A740740-7383-4CAD-9A3C-ED1BD407683E}" type="pres">
      <dgm:prSet presAssocID="{2AD3B6B2-5559-4801-9FE0-4C16A8996035}" presName="pyramid" presStyleLbl="node1" presStyleIdx="0" presStyleCnt="1" custLinFactNeighborX="-2732" custLinFactNeighborY="-137"/>
      <dgm:spPr/>
    </dgm:pt>
    <dgm:pt modelId="{D7136EDA-A678-48C6-AFBD-80C24F3A1D7D}" type="pres">
      <dgm:prSet presAssocID="{2AD3B6B2-5559-4801-9FE0-4C16A8996035}" presName="theList" presStyleCnt="0"/>
      <dgm:spPr/>
    </dgm:pt>
    <dgm:pt modelId="{8C1B84B3-3D1E-4C6C-B886-0055354DB63D}" type="pres">
      <dgm:prSet presAssocID="{D7681E45-C795-4797-AF6A-9A30DF8DE13A}" presName="aNode" presStyleLbl="fgAcc1" presStyleIdx="0" presStyleCnt="9" custScaleX="242003">
        <dgm:presLayoutVars>
          <dgm:bulletEnabled val="1"/>
        </dgm:presLayoutVars>
      </dgm:prSet>
      <dgm:spPr/>
      <dgm:t>
        <a:bodyPr/>
        <a:lstStyle/>
        <a:p>
          <a:endParaRPr lang="ru-RU"/>
        </a:p>
      </dgm:t>
    </dgm:pt>
    <dgm:pt modelId="{B3AEFC20-9DD2-4144-AE9C-6FE495495FC2}" type="pres">
      <dgm:prSet presAssocID="{D7681E45-C795-4797-AF6A-9A30DF8DE13A}" presName="aSpace" presStyleCnt="0"/>
      <dgm:spPr/>
    </dgm:pt>
    <dgm:pt modelId="{5DB63057-4C5D-4465-BA02-86FDBF5D977B}" type="pres">
      <dgm:prSet presAssocID="{4D0712C4-9772-4665-AED4-42C50A47E466}" presName="aNode" presStyleLbl="fgAcc1" presStyleIdx="1" presStyleCnt="9" custScaleX="241187">
        <dgm:presLayoutVars>
          <dgm:bulletEnabled val="1"/>
        </dgm:presLayoutVars>
      </dgm:prSet>
      <dgm:spPr/>
      <dgm:t>
        <a:bodyPr/>
        <a:lstStyle/>
        <a:p>
          <a:endParaRPr lang="ru-RU"/>
        </a:p>
      </dgm:t>
    </dgm:pt>
    <dgm:pt modelId="{15A403F2-3BE6-42D4-B756-A17E81230345}" type="pres">
      <dgm:prSet presAssocID="{4D0712C4-9772-4665-AED4-42C50A47E466}" presName="aSpace" presStyleCnt="0"/>
      <dgm:spPr/>
    </dgm:pt>
    <dgm:pt modelId="{5809EF2B-6136-4F67-93C9-F0DFD4DB166F}" type="pres">
      <dgm:prSet presAssocID="{536AED14-A2AD-46C3-9991-FBF8829BDCC0}" presName="aNode" presStyleLbl="fgAcc1" presStyleIdx="2" presStyleCnt="9" custScaleX="239913">
        <dgm:presLayoutVars>
          <dgm:bulletEnabled val="1"/>
        </dgm:presLayoutVars>
      </dgm:prSet>
      <dgm:spPr/>
      <dgm:t>
        <a:bodyPr/>
        <a:lstStyle/>
        <a:p>
          <a:endParaRPr lang="ru-RU"/>
        </a:p>
      </dgm:t>
    </dgm:pt>
    <dgm:pt modelId="{8FCAD753-8F80-44E6-869D-326DA02EC311}" type="pres">
      <dgm:prSet presAssocID="{536AED14-A2AD-46C3-9991-FBF8829BDCC0}" presName="aSpace" presStyleCnt="0"/>
      <dgm:spPr/>
    </dgm:pt>
    <dgm:pt modelId="{90264836-77D3-4E84-A9E7-0D92F97E5AA9}" type="pres">
      <dgm:prSet presAssocID="{857D82F7-5EA4-4DF3-B416-DDAC55E13319}" presName="aNode" presStyleLbl="fgAcc1" presStyleIdx="3" presStyleCnt="9" custScaleX="240754">
        <dgm:presLayoutVars>
          <dgm:bulletEnabled val="1"/>
        </dgm:presLayoutVars>
      </dgm:prSet>
      <dgm:spPr/>
      <dgm:t>
        <a:bodyPr/>
        <a:lstStyle/>
        <a:p>
          <a:endParaRPr lang="ru-RU"/>
        </a:p>
      </dgm:t>
    </dgm:pt>
    <dgm:pt modelId="{0E8138CD-A273-43EB-9E56-F38FF5D31373}" type="pres">
      <dgm:prSet presAssocID="{857D82F7-5EA4-4DF3-B416-DDAC55E13319}" presName="aSpace" presStyleCnt="0"/>
      <dgm:spPr/>
    </dgm:pt>
    <dgm:pt modelId="{3CD25730-3525-4D57-B7A7-900DC914FB57}" type="pres">
      <dgm:prSet presAssocID="{E1CA46ED-7644-49EB-9C4E-448C65A349B9}" presName="aNode" presStyleLbl="fgAcc1" presStyleIdx="4" presStyleCnt="9" custScaleX="239073">
        <dgm:presLayoutVars>
          <dgm:bulletEnabled val="1"/>
        </dgm:presLayoutVars>
      </dgm:prSet>
      <dgm:spPr/>
      <dgm:t>
        <a:bodyPr/>
        <a:lstStyle/>
        <a:p>
          <a:endParaRPr lang="ru-RU"/>
        </a:p>
      </dgm:t>
    </dgm:pt>
    <dgm:pt modelId="{2688EEC3-9F3D-4806-8984-D8785084AB6A}" type="pres">
      <dgm:prSet presAssocID="{E1CA46ED-7644-49EB-9C4E-448C65A349B9}" presName="aSpace" presStyleCnt="0"/>
      <dgm:spPr/>
    </dgm:pt>
    <dgm:pt modelId="{B04D0EBA-9808-4AA1-85E7-D2196201AA19}" type="pres">
      <dgm:prSet presAssocID="{50490205-8436-49D2-A50E-0B1E9A40BF6F}" presName="aNode" presStyleLbl="fgAcc1" presStyleIdx="5" presStyleCnt="9" custScaleX="239913">
        <dgm:presLayoutVars>
          <dgm:bulletEnabled val="1"/>
        </dgm:presLayoutVars>
      </dgm:prSet>
      <dgm:spPr/>
      <dgm:t>
        <a:bodyPr/>
        <a:lstStyle/>
        <a:p>
          <a:endParaRPr lang="ru-RU"/>
        </a:p>
      </dgm:t>
    </dgm:pt>
    <dgm:pt modelId="{6324721D-5B61-4143-85C2-37383E116682}" type="pres">
      <dgm:prSet presAssocID="{50490205-8436-49D2-A50E-0B1E9A40BF6F}" presName="aSpace" presStyleCnt="0"/>
      <dgm:spPr/>
    </dgm:pt>
    <dgm:pt modelId="{AB3CB72F-6A3D-4796-8B15-FE6611157243}" type="pres">
      <dgm:prSet presAssocID="{EA1D0E32-1490-4979-958C-C51CDD1B00AB}" presName="aNode" presStyleLbl="fgAcc1" presStyleIdx="6" presStyleCnt="9" custScaleX="236971">
        <dgm:presLayoutVars>
          <dgm:bulletEnabled val="1"/>
        </dgm:presLayoutVars>
      </dgm:prSet>
      <dgm:spPr/>
      <dgm:t>
        <a:bodyPr/>
        <a:lstStyle/>
        <a:p>
          <a:endParaRPr lang="ru-RU"/>
        </a:p>
      </dgm:t>
    </dgm:pt>
    <dgm:pt modelId="{B6103E93-D2A5-4FD0-96A5-A6C0677BEDC8}" type="pres">
      <dgm:prSet presAssocID="{EA1D0E32-1490-4979-958C-C51CDD1B00AB}" presName="aSpace" presStyleCnt="0"/>
      <dgm:spPr/>
    </dgm:pt>
    <dgm:pt modelId="{63D371D1-EC02-4C80-AD52-A47C21B98097}" type="pres">
      <dgm:prSet presAssocID="{22A41F3E-174D-48F9-8760-15A02EB0E389}" presName="aNode" presStyleLbl="fgAcc1" presStyleIdx="7" presStyleCnt="9" custScaleX="236971">
        <dgm:presLayoutVars>
          <dgm:bulletEnabled val="1"/>
        </dgm:presLayoutVars>
      </dgm:prSet>
      <dgm:spPr/>
      <dgm:t>
        <a:bodyPr/>
        <a:lstStyle/>
        <a:p>
          <a:endParaRPr lang="ru-RU"/>
        </a:p>
      </dgm:t>
    </dgm:pt>
    <dgm:pt modelId="{944CD170-D951-483A-98B3-27FB818EC3A6}" type="pres">
      <dgm:prSet presAssocID="{22A41F3E-174D-48F9-8760-15A02EB0E389}" presName="aSpace" presStyleCnt="0"/>
      <dgm:spPr/>
    </dgm:pt>
    <dgm:pt modelId="{780B1193-F02A-4C24-BB8C-7F6622E01590}" type="pres">
      <dgm:prSet presAssocID="{3A381460-D041-48FC-A878-B77D046236A1}" presName="aNode" presStyleLbl="fgAcc1" presStyleIdx="8" presStyleCnt="9" custScaleX="236551">
        <dgm:presLayoutVars>
          <dgm:bulletEnabled val="1"/>
        </dgm:presLayoutVars>
      </dgm:prSet>
      <dgm:spPr/>
      <dgm:t>
        <a:bodyPr/>
        <a:lstStyle/>
        <a:p>
          <a:endParaRPr lang="ru-RU"/>
        </a:p>
      </dgm:t>
    </dgm:pt>
    <dgm:pt modelId="{2A95671A-D01C-4BF7-89E2-A521986965A8}" type="pres">
      <dgm:prSet presAssocID="{3A381460-D041-48FC-A878-B77D046236A1}" presName="aSpace" presStyleCnt="0"/>
      <dgm:spPr/>
    </dgm:pt>
  </dgm:ptLst>
  <dgm:cxnLst>
    <dgm:cxn modelId="{D7992633-7ECE-4992-9697-0A671DAADBB4}" srcId="{2AD3B6B2-5559-4801-9FE0-4C16A8996035}" destId="{22A41F3E-174D-48F9-8760-15A02EB0E389}" srcOrd="7" destOrd="0" parTransId="{3CC99B86-23DB-4F2B-A57E-9AD0B8A24118}" sibTransId="{F85E7276-4CDE-4742-A930-84C9D57894CF}"/>
    <dgm:cxn modelId="{17AC174E-E12A-4DFC-8A83-AFDF8B19D9C3}" type="presOf" srcId="{E1CA46ED-7644-49EB-9C4E-448C65A349B9}" destId="{3CD25730-3525-4D57-B7A7-900DC914FB57}" srcOrd="0" destOrd="0" presId="urn:microsoft.com/office/officeart/2005/8/layout/pyramid2"/>
    <dgm:cxn modelId="{C8DAD7E7-D23D-4A87-8BA1-FE893F2DAEA3}" type="presOf" srcId="{D7681E45-C795-4797-AF6A-9A30DF8DE13A}" destId="{8C1B84B3-3D1E-4C6C-B886-0055354DB63D}" srcOrd="0" destOrd="0" presId="urn:microsoft.com/office/officeart/2005/8/layout/pyramid2"/>
    <dgm:cxn modelId="{161F6836-335C-43B4-9391-B244DB249503}" srcId="{2AD3B6B2-5559-4801-9FE0-4C16A8996035}" destId="{D7681E45-C795-4797-AF6A-9A30DF8DE13A}" srcOrd="0" destOrd="0" parTransId="{4AC665F5-8F87-4F3C-A0D7-31D2ACF667E6}" sibTransId="{11F64D87-DFB0-4467-AE16-3FF6590C4D67}"/>
    <dgm:cxn modelId="{CEAFEBDD-84AD-4B3E-89B8-9092A83EBB13}" type="presOf" srcId="{536AED14-A2AD-46C3-9991-FBF8829BDCC0}" destId="{5809EF2B-6136-4F67-93C9-F0DFD4DB166F}" srcOrd="0" destOrd="0" presId="urn:microsoft.com/office/officeart/2005/8/layout/pyramid2"/>
    <dgm:cxn modelId="{6E4C83E8-DFCF-4407-AC86-17C70F415759}" type="presOf" srcId="{22A41F3E-174D-48F9-8760-15A02EB0E389}" destId="{63D371D1-EC02-4C80-AD52-A47C21B98097}" srcOrd="0" destOrd="0" presId="urn:microsoft.com/office/officeart/2005/8/layout/pyramid2"/>
    <dgm:cxn modelId="{CC6C6F6E-36C8-4FB7-A33C-FE08AE63F0D4}" srcId="{2AD3B6B2-5559-4801-9FE0-4C16A8996035}" destId="{4D0712C4-9772-4665-AED4-42C50A47E466}" srcOrd="1" destOrd="0" parTransId="{D473BFA4-4022-4A2E-96B0-874C31A06769}" sibTransId="{012DB1E1-81BC-4EE5-97C2-A7E7EBE4DBFD}"/>
    <dgm:cxn modelId="{94FE33BE-C670-422F-B54C-C981DB67B663}" type="presOf" srcId="{4D0712C4-9772-4665-AED4-42C50A47E466}" destId="{5DB63057-4C5D-4465-BA02-86FDBF5D977B}" srcOrd="0" destOrd="0" presId="urn:microsoft.com/office/officeart/2005/8/layout/pyramid2"/>
    <dgm:cxn modelId="{A02A0CD5-70C0-42CF-AF6F-679FCDE19F4B}" type="presOf" srcId="{3A381460-D041-48FC-A878-B77D046236A1}" destId="{780B1193-F02A-4C24-BB8C-7F6622E01590}" srcOrd="0" destOrd="0" presId="urn:microsoft.com/office/officeart/2005/8/layout/pyramid2"/>
    <dgm:cxn modelId="{8867E627-6B3B-4071-99F3-0D8FE23F062B}" srcId="{2AD3B6B2-5559-4801-9FE0-4C16A8996035}" destId="{536AED14-A2AD-46C3-9991-FBF8829BDCC0}" srcOrd="2" destOrd="0" parTransId="{DC601B66-CA76-4C3E-997B-A86CE12A9E6F}" sibTransId="{6DBA1B52-D0E2-4439-9A6C-1F77391D9679}"/>
    <dgm:cxn modelId="{EC8BFFBC-1E75-4753-8D7B-A868B2CC9314}" srcId="{2AD3B6B2-5559-4801-9FE0-4C16A8996035}" destId="{EA1D0E32-1490-4979-958C-C51CDD1B00AB}" srcOrd="6" destOrd="0" parTransId="{B5E6FBB9-418C-45BB-A14D-D0776CA820B3}" sibTransId="{5C1264BE-A786-4709-813E-37B432677C25}"/>
    <dgm:cxn modelId="{F6BCFC91-8E8D-48C7-97C1-019E7D24EA83}" type="presOf" srcId="{2AD3B6B2-5559-4801-9FE0-4C16A8996035}" destId="{8E10EDC8-317F-4CAA-8EB5-CC759FD6A5D4}" srcOrd="0" destOrd="0" presId="urn:microsoft.com/office/officeart/2005/8/layout/pyramid2"/>
    <dgm:cxn modelId="{06005377-311A-4AAC-BDD6-0E2C7B4B4018}" srcId="{2AD3B6B2-5559-4801-9FE0-4C16A8996035}" destId="{50490205-8436-49D2-A50E-0B1E9A40BF6F}" srcOrd="5" destOrd="0" parTransId="{40E01B94-4C28-48F9-9CFD-1D64530EDF65}" sibTransId="{15BE04E0-756D-4440-8247-B601A3033E6E}"/>
    <dgm:cxn modelId="{FA238B1C-72D1-4DC4-8A2B-08D11AB8C718}" type="presOf" srcId="{EA1D0E32-1490-4979-958C-C51CDD1B00AB}" destId="{AB3CB72F-6A3D-4796-8B15-FE6611157243}" srcOrd="0" destOrd="0" presId="urn:microsoft.com/office/officeart/2005/8/layout/pyramid2"/>
    <dgm:cxn modelId="{54AA7965-2365-4A20-AA5B-D4563469A494}" srcId="{2AD3B6B2-5559-4801-9FE0-4C16A8996035}" destId="{3A381460-D041-48FC-A878-B77D046236A1}" srcOrd="8" destOrd="0" parTransId="{738CC474-755F-46C7-94B5-56402077C144}" sibTransId="{95570C93-0AD1-48D7-9143-7BF939E2960C}"/>
    <dgm:cxn modelId="{76135827-5B28-459C-9444-AC633AFC5686}" srcId="{2AD3B6B2-5559-4801-9FE0-4C16A8996035}" destId="{E1CA46ED-7644-49EB-9C4E-448C65A349B9}" srcOrd="4" destOrd="0" parTransId="{E7E57990-9197-4F3B-A121-D3EFD2D40407}" sibTransId="{FEB82215-C454-49EF-A4E0-17CF2AB6AA60}"/>
    <dgm:cxn modelId="{B644597C-EFDA-490E-AE7C-16E2557C98F1}" srcId="{2AD3B6B2-5559-4801-9FE0-4C16A8996035}" destId="{857D82F7-5EA4-4DF3-B416-DDAC55E13319}" srcOrd="3" destOrd="0" parTransId="{B623022D-D69C-4412-B268-1FC475BFE87A}" sibTransId="{39534072-ECC6-489F-A972-46BB89EA6D58}"/>
    <dgm:cxn modelId="{920D8B5C-8DA2-48B0-AB0A-E57FC8EB72F4}" type="presOf" srcId="{50490205-8436-49D2-A50E-0B1E9A40BF6F}" destId="{B04D0EBA-9808-4AA1-85E7-D2196201AA19}" srcOrd="0" destOrd="0" presId="urn:microsoft.com/office/officeart/2005/8/layout/pyramid2"/>
    <dgm:cxn modelId="{6D7ABAB1-9D09-4D79-AD40-DF071F26BDC3}" type="presOf" srcId="{857D82F7-5EA4-4DF3-B416-DDAC55E13319}" destId="{90264836-77D3-4E84-A9E7-0D92F97E5AA9}" srcOrd="0" destOrd="0" presId="urn:microsoft.com/office/officeart/2005/8/layout/pyramid2"/>
    <dgm:cxn modelId="{E043BCC1-FB5E-490A-A7BD-0611E049A665}" type="presParOf" srcId="{8E10EDC8-317F-4CAA-8EB5-CC759FD6A5D4}" destId="{0A740740-7383-4CAD-9A3C-ED1BD407683E}" srcOrd="0" destOrd="0" presId="urn:microsoft.com/office/officeart/2005/8/layout/pyramid2"/>
    <dgm:cxn modelId="{2B943301-F10D-42D8-8C8C-40C9648F0DCB}" type="presParOf" srcId="{8E10EDC8-317F-4CAA-8EB5-CC759FD6A5D4}" destId="{D7136EDA-A678-48C6-AFBD-80C24F3A1D7D}" srcOrd="1" destOrd="0" presId="urn:microsoft.com/office/officeart/2005/8/layout/pyramid2"/>
    <dgm:cxn modelId="{18CE9375-74F5-4828-8F93-8D910ABAA678}" type="presParOf" srcId="{D7136EDA-A678-48C6-AFBD-80C24F3A1D7D}" destId="{8C1B84B3-3D1E-4C6C-B886-0055354DB63D}" srcOrd="0" destOrd="0" presId="urn:microsoft.com/office/officeart/2005/8/layout/pyramid2"/>
    <dgm:cxn modelId="{0EC620CE-1E0A-4C57-BB88-225594EA5600}" type="presParOf" srcId="{D7136EDA-A678-48C6-AFBD-80C24F3A1D7D}" destId="{B3AEFC20-9DD2-4144-AE9C-6FE495495FC2}" srcOrd="1" destOrd="0" presId="urn:microsoft.com/office/officeart/2005/8/layout/pyramid2"/>
    <dgm:cxn modelId="{5F2F89AF-8CD1-4579-B5C3-1CAECAC646C4}" type="presParOf" srcId="{D7136EDA-A678-48C6-AFBD-80C24F3A1D7D}" destId="{5DB63057-4C5D-4465-BA02-86FDBF5D977B}" srcOrd="2" destOrd="0" presId="urn:microsoft.com/office/officeart/2005/8/layout/pyramid2"/>
    <dgm:cxn modelId="{4FB9C97F-A329-4380-8D04-BC1F1D2F53D3}" type="presParOf" srcId="{D7136EDA-A678-48C6-AFBD-80C24F3A1D7D}" destId="{15A403F2-3BE6-42D4-B756-A17E81230345}" srcOrd="3" destOrd="0" presId="urn:microsoft.com/office/officeart/2005/8/layout/pyramid2"/>
    <dgm:cxn modelId="{2D54509E-B805-49FE-9F87-86BB1217A73C}" type="presParOf" srcId="{D7136EDA-A678-48C6-AFBD-80C24F3A1D7D}" destId="{5809EF2B-6136-4F67-93C9-F0DFD4DB166F}" srcOrd="4" destOrd="0" presId="urn:microsoft.com/office/officeart/2005/8/layout/pyramid2"/>
    <dgm:cxn modelId="{C7F55985-7A70-40AC-9C58-48B58575C3C2}" type="presParOf" srcId="{D7136EDA-A678-48C6-AFBD-80C24F3A1D7D}" destId="{8FCAD753-8F80-44E6-869D-326DA02EC311}" srcOrd="5" destOrd="0" presId="urn:microsoft.com/office/officeart/2005/8/layout/pyramid2"/>
    <dgm:cxn modelId="{1CDE5395-ED8D-4E95-8B04-EA53F99E8A76}" type="presParOf" srcId="{D7136EDA-A678-48C6-AFBD-80C24F3A1D7D}" destId="{90264836-77D3-4E84-A9E7-0D92F97E5AA9}" srcOrd="6" destOrd="0" presId="urn:microsoft.com/office/officeart/2005/8/layout/pyramid2"/>
    <dgm:cxn modelId="{2C3020C2-C7D0-4DBD-B856-191B47F04EC7}" type="presParOf" srcId="{D7136EDA-A678-48C6-AFBD-80C24F3A1D7D}" destId="{0E8138CD-A273-43EB-9E56-F38FF5D31373}" srcOrd="7" destOrd="0" presId="urn:microsoft.com/office/officeart/2005/8/layout/pyramid2"/>
    <dgm:cxn modelId="{22C8839F-87BA-4EFF-B14B-9DF8A172DFD0}" type="presParOf" srcId="{D7136EDA-A678-48C6-AFBD-80C24F3A1D7D}" destId="{3CD25730-3525-4D57-B7A7-900DC914FB57}" srcOrd="8" destOrd="0" presId="urn:microsoft.com/office/officeart/2005/8/layout/pyramid2"/>
    <dgm:cxn modelId="{8CE61A33-D9C8-4BFA-96B0-02D894CBCD4D}" type="presParOf" srcId="{D7136EDA-A678-48C6-AFBD-80C24F3A1D7D}" destId="{2688EEC3-9F3D-4806-8984-D8785084AB6A}" srcOrd="9" destOrd="0" presId="urn:microsoft.com/office/officeart/2005/8/layout/pyramid2"/>
    <dgm:cxn modelId="{2B588AA6-EBEA-4C25-B586-1B3430BCD4F4}" type="presParOf" srcId="{D7136EDA-A678-48C6-AFBD-80C24F3A1D7D}" destId="{B04D0EBA-9808-4AA1-85E7-D2196201AA19}" srcOrd="10" destOrd="0" presId="urn:microsoft.com/office/officeart/2005/8/layout/pyramid2"/>
    <dgm:cxn modelId="{1432E46F-21B1-4B34-BA82-A6897A0DAD4A}" type="presParOf" srcId="{D7136EDA-A678-48C6-AFBD-80C24F3A1D7D}" destId="{6324721D-5B61-4143-85C2-37383E116682}" srcOrd="11" destOrd="0" presId="urn:microsoft.com/office/officeart/2005/8/layout/pyramid2"/>
    <dgm:cxn modelId="{F258A4DF-FF61-4380-BEC0-012B219A7AFB}" type="presParOf" srcId="{D7136EDA-A678-48C6-AFBD-80C24F3A1D7D}" destId="{AB3CB72F-6A3D-4796-8B15-FE6611157243}" srcOrd="12" destOrd="0" presId="urn:microsoft.com/office/officeart/2005/8/layout/pyramid2"/>
    <dgm:cxn modelId="{9B17E8E5-4719-4E83-9D76-4C5E02D303A8}" type="presParOf" srcId="{D7136EDA-A678-48C6-AFBD-80C24F3A1D7D}" destId="{B6103E93-D2A5-4FD0-96A5-A6C0677BEDC8}" srcOrd="13" destOrd="0" presId="urn:microsoft.com/office/officeart/2005/8/layout/pyramid2"/>
    <dgm:cxn modelId="{CE64D56F-EDB7-4BF0-838D-6D87B8748FC6}" type="presParOf" srcId="{D7136EDA-A678-48C6-AFBD-80C24F3A1D7D}" destId="{63D371D1-EC02-4C80-AD52-A47C21B98097}" srcOrd="14" destOrd="0" presId="urn:microsoft.com/office/officeart/2005/8/layout/pyramid2"/>
    <dgm:cxn modelId="{B811900A-D28A-461C-AEB7-7C3CAFBDBB29}" type="presParOf" srcId="{D7136EDA-A678-48C6-AFBD-80C24F3A1D7D}" destId="{944CD170-D951-483A-98B3-27FB818EC3A6}" srcOrd="15" destOrd="0" presId="urn:microsoft.com/office/officeart/2005/8/layout/pyramid2"/>
    <dgm:cxn modelId="{1455227F-59A9-48B9-A27F-90122EFF4AD8}" type="presParOf" srcId="{D7136EDA-A678-48C6-AFBD-80C24F3A1D7D}" destId="{780B1193-F02A-4C24-BB8C-7F6622E01590}" srcOrd="16" destOrd="0" presId="urn:microsoft.com/office/officeart/2005/8/layout/pyramid2"/>
    <dgm:cxn modelId="{18319545-57E6-432F-B761-0EC45D3ECDCC}" type="presParOf" srcId="{D7136EDA-A678-48C6-AFBD-80C24F3A1D7D}" destId="{2A95671A-D01C-4BF7-89E2-A521986965A8}" srcOrd="17" destOrd="0" presId="urn:microsoft.com/office/officeart/2005/8/layout/pyramid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0BB3043E-EE3C-4009-A79D-9EB163E0412F}" type="doc">
      <dgm:prSet loTypeId="urn:microsoft.com/office/officeart/2005/8/layout/venn1" loCatId="relationship" qsTypeId="urn:microsoft.com/office/officeart/2005/8/quickstyle/simple1" qsCatId="simple" csTypeId="urn:microsoft.com/office/officeart/2005/8/colors/accent1_2" csCatId="accent1" phldr="1"/>
      <dgm:spPr/>
      <dgm:t>
        <a:bodyPr/>
        <a:lstStyle/>
        <a:p>
          <a:endParaRPr lang="ru-RU"/>
        </a:p>
      </dgm:t>
    </dgm:pt>
    <dgm:pt modelId="{610F0BD1-93CE-4721-B1DF-61E0ECFAD3F8}">
      <dgm:prSet custT="1"/>
      <dgm:spPr/>
      <dgm:t>
        <a:bodyPr/>
        <a:lstStyle/>
        <a:p>
          <a:r>
            <a:rPr lang="ru-RU" sz="1400">
              <a:solidFill>
                <a:schemeClr val="tx2">
                  <a:lumMod val="10000"/>
                </a:schemeClr>
              </a:solidFill>
            </a:rPr>
            <a:t>83) здійснює відомчий контроль за додержанням вимог законодавства, виконанням службових, посадових обов’язків в апараті ДПС, її територіальних органах, на підприємствах, в установах, організаціях, що належать до сфери її управління;</a:t>
          </a:r>
        </a:p>
      </dgm:t>
    </dgm:pt>
    <dgm:pt modelId="{A709A374-8724-40CE-A43E-B1B41823C47F}" type="parTrans" cxnId="{0047C36D-3083-4FCC-A93B-9E16E5C8BBAF}">
      <dgm:prSet/>
      <dgm:spPr/>
      <dgm:t>
        <a:bodyPr/>
        <a:lstStyle/>
        <a:p>
          <a:endParaRPr lang="ru-RU" sz="1400">
            <a:solidFill>
              <a:schemeClr val="tx2">
                <a:lumMod val="10000"/>
              </a:schemeClr>
            </a:solidFill>
          </a:endParaRPr>
        </a:p>
      </dgm:t>
    </dgm:pt>
    <dgm:pt modelId="{CD4780E2-8D1C-484C-88B9-FEABB8CD496A}" type="sibTrans" cxnId="{0047C36D-3083-4FCC-A93B-9E16E5C8BBAF}">
      <dgm:prSet/>
      <dgm:spPr/>
      <dgm:t>
        <a:bodyPr/>
        <a:lstStyle/>
        <a:p>
          <a:endParaRPr lang="ru-RU" sz="1400">
            <a:solidFill>
              <a:schemeClr val="tx2">
                <a:lumMod val="10000"/>
              </a:schemeClr>
            </a:solidFill>
          </a:endParaRPr>
        </a:p>
      </dgm:t>
    </dgm:pt>
    <dgm:pt modelId="{777A7E90-808E-4406-A63A-3B4279DDCB21}">
      <dgm:prSet custT="1"/>
      <dgm:spPr/>
      <dgm:t>
        <a:bodyPr/>
        <a:lstStyle/>
        <a:p>
          <a:r>
            <a:rPr lang="ru-RU" sz="1400" dirty="0">
              <a:solidFill>
                <a:schemeClr val="tx2">
                  <a:lumMod val="10000"/>
                </a:schemeClr>
              </a:solidFill>
            </a:rPr>
            <a:t>84) </a:t>
          </a:r>
          <a:r>
            <a:rPr lang="ru-RU" sz="1400" dirty="0" err="1">
              <a:solidFill>
                <a:schemeClr val="tx2">
                  <a:lumMod val="10000"/>
                </a:schemeClr>
              </a:solidFill>
            </a:rPr>
            <a:t>здійснює</a:t>
          </a:r>
          <a:r>
            <a:rPr lang="ru-RU" sz="1400" dirty="0">
              <a:solidFill>
                <a:schemeClr val="tx2">
                  <a:lumMod val="10000"/>
                </a:schemeClr>
              </a:solidFill>
            </a:rPr>
            <a:t> </a:t>
          </a:r>
          <a:r>
            <a:rPr lang="ru-RU" sz="1400" dirty="0" err="1">
              <a:solidFill>
                <a:schemeClr val="tx2">
                  <a:lumMod val="10000"/>
                </a:schemeClr>
              </a:solidFill>
            </a:rPr>
            <a:t>внутрішній</a:t>
          </a:r>
          <a:r>
            <a:rPr lang="ru-RU" sz="1400" dirty="0">
              <a:solidFill>
                <a:schemeClr val="tx2">
                  <a:lumMod val="10000"/>
                </a:schemeClr>
              </a:solidFill>
            </a:rPr>
            <a:t> аудит, </a:t>
          </a:r>
          <a:r>
            <a:rPr lang="ru-RU" sz="1400" dirty="0" err="1">
              <a:solidFill>
                <a:schemeClr val="tx2">
                  <a:lumMod val="10000"/>
                </a:schemeClr>
              </a:solidFill>
            </a:rPr>
            <a:t>спрямований</a:t>
          </a:r>
          <a:r>
            <a:rPr lang="ru-RU" sz="1400" dirty="0">
              <a:solidFill>
                <a:schemeClr val="tx2">
                  <a:lumMod val="10000"/>
                </a:schemeClr>
              </a:solidFill>
            </a:rPr>
            <a:t> на </a:t>
          </a:r>
          <a:r>
            <a:rPr lang="ru-RU" sz="1400" dirty="0" err="1">
              <a:solidFill>
                <a:schemeClr val="tx2">
                  <a:lumMod val="10000"/>
                </a:schemeClr>
              </a:solidFill>
            </a:rPr>
            <a:t>удосконалення</a:t>
          </a:r>
          <a:r>
            <a:rPr lang="ru-RU" sz="1400" dirty="0">
              <a:solidFill>
                <a:schemeClr val="tx2">
                  <a:lumMod val="10000"/>
                </a:schemeClr>
              </a:solidFill>
            </a:rPr>
            <a:t> </a:t>
          </a:r>
          <a:r>
            <a:rPr lang="ru-RU" sz="1400" dirty="0" err="1">
              <a:solidFill>
                <a:schemeClr val="tx2">
                  <a:lumMod val="10000"/>
                </a:schemeClr>
              </a:solidFill>
            </a:rPr>
            <a:t>системи</a:t>
          </a:r>
          <a:r>
            <a:rPr lang="ru-RU" sz="1400" dirty="0">
              <a:solidFill>
                <a:schemeClr val="tx2">
                  <a:lumMod val="10000"/>
                </a:schemeClr>
              </a:solidFill>
            </a:rPr>
            <a:t> </a:t>
          </a:r>
          <a:r>
            <a:rPr lang="ru-RU" sz="1400" dirty="0" err="1">
              <a:solidFill>
                <a:schemeClr val="tx2">
                  <a:lumMod val="10000"/>
                </a:schemeClr>
              </a:solidFill>
            </a:rPr>
            <a:t>управління</a:t>
          </a:r>
          <a:r>
            <a:rPr lang="ru-RU" sz="1400" dirty="0">
              <a:solidFill>
                <a:schemeClr val="tx2">
                  <a:lumMod val="10000"/>
                </a:schemeClr>
              </a:solidFill>
            </a:rPr>
            <a:t>, </a:t>
          </a:r>
          <a:r>
            <a:rPr lang="ru-RU" sz="1400" dirty="0" err="1">
              <a:solidFill>
                <a:schemeClr val="tx2">
                  <a:lumMod val="10000"/>
                </a:schemeClr>
              </a:solidFill>
            </a:rPr>
            <a:t>внутрішнього</a:t>
          </a:r>
          <a:r>
            <a:rPr lang="ru-RU" sz="1400" dirty="0">
              <a:solidFill>
                <a:schemeClr val="tx2">
                  <a:lumMod val="10000"/>
                </a:schemeClr>
              </a:solidFill>
            </a:rPr>
            <a:t> контролю, </a:t>
          </a:r>
          <a:r>
            <a:rPr lang="ru-RU" sz="1400" dirty="0" err="1">
              <a:solidFill>
                <a:schemeClr val="tx2">
                  <a:lumMod val="10000"/>
                </a:schemeClr>
              </a:solidFill>
            </a:rPr>
            <a:t>запобігання</a:t>
          </a:r>
          <a:r>
            <a:rPr lang="ru-RU" sz="1400" dirty="0">
              <a:solidFill>
                <a:schemeClr val="tx2">
                  <a:lumMod val="10000"/>
                </a:schemeClr>
              </a:solidFill>
            </a:rPr>
            <a:t> фактам незаконного, </a:t>
          </a:r>
          <a:r>
            <a:rPr lang="ru-RU" sz="1400" dirty="0" err="1">
              <a:solidFill>
                <a:schemeClr val="tx2">
                  <a:lumMod val="10000"/>
                </a:schemeClr>
              </a:solidFill>
            </a:rPr>
            <a:t>неефективного</a:t>
          </a:r>
          <a:r>
            <a:rPr lang="ru-RU" sz="1400" dirty="0">
              <a:solidFill>
                <a:schemeClr val="tx2">
                  <a:lumMod val="10000"/>
                </a:schemeClr>
              </a:solidFill>
            </a:rPr>
            <a:t> та нерезультативного </a:t>
          </a:r>
          <a:r>
            <a:rPr lang="ru-RU" sz="1400" dirty="0" err="1">
              <a:solidFill>
                <a:schemeClr val="tx2">
                  <a:lumMod val="10000"/>
                </a:schemeClr>
              </a:solidFill>
            </a:rPr>
            <a:t>використання</a:t>
          </a:r>
          <a:r>
            <a:rPr lang="ru-RU" sz="1400" dirty="0">
              <a:solidFill>
                <a:schemeClr val="tx2">
                  <a:lumMod val="10000"/>
                </a:schemeClr>
              </a:solidFill>
            </a:rPr>
            <a:t> </a:t>
          </a:r>
          <a:r>
            <a:rPr lang="ru-RU" sz="1400" dirty="0" err="1">
              <a:solidFill>
                <a:schemeClr val="tx2">
                  <a:lumMod val="10000"/>
                </a:schemeClr>
              </a:solidFill>
            </a:rPr>
            <a:t>бюджетних</a:t>
          </a:r>
          <a:r>
            <a:rPr lang="ru-RU" sz="1400" dirty="0">
              <a:solidFill>
                <a:schemeClr val="tx2">
                  <a:lumMod val="10000"/>
                </a:schemeClr>
              </a:solidFill>
            </a:rPr>
            <a:t> </a:t>
          </a:r>
          <a:r>
            <a:rPr lang="ru-RU" sz="1400" dirty="0" err="1">
              <a:solidFill>
                <a:schemeClr val="tx2">
                  <a:lumMod val="10000"/>
                </a:schemeClr>
              </a:solidFill>
            </a:rPr>
            <a:t>коштів</a:t>
          </a:r>
          <a:r>
            <a:rPr lang="ru-RU" sz="1400" dirty="0">
              <a:solidFill>
                <a:schemeClr val="tx2">
                  <a:lumMod val="10000"/>
                </a:schemeClr>
              </a:solidFill>
            </a:rPr>
            <a:t>, </a:t>
          </a:r>
          <a:r>
            <a:rPr lang="ru-RU" sz="1400" dirty="0" err="1">
              <a:solidFill>
                <a:schemeClr val="tx2">
                  <a:lumMod val="10000"/>
                </a:schemeClr>
              </a:solidFill>
            </a:rPr>
            <a:t>виникненню</a:t>
          </a:r>
          <a:r>
            <a:rPr lang="ru-RU" sz="1400" dirty="0">
              <a:solidFill>
                <a:schemeClr val="tx2">
                  <a:lumMod val="10000"/>
                </a:schemeClr>
              </a:solidFill>
            </a:rPr>
            <a:t> </a:t>
          </a:r>
          <a:r>
            <a:rPr lang="ru-RU" sz="1400" dirty="0" err="1">
              <a:solidFill>
                <a:schemeClr val="tx2">
                  <a:lumMod val="10000"/>
                </a:schemeClr>
              </a:solidFill>
            </a:rPr>
            <a:t>помилок</a:t>
          </a:r>
          <a:r>
            <a:rPr lang="ru-RU" sz="1400" dirty="0">
              <a:solidFill>
                <a:schemeClr val="tx2">
                  <a:lumMod val="10000"/>
                </a:schemeClr>
              </a:solidFill>
            </a:rPr>
            <a:t> </a:t>
          </a:r>
          <a:r>
            <a:rPr lang="ru-RU" sz="1400" dirty="0" err="1">
              <a:solidFill>
                <a:schemeClr val="tx2">
                  <a:lumMod val="10000"/>
                </a:schemeClr>
              </a:solidFill>
            </a:rPr>
            <a:t>чи</a:t>
          </a:r>
          <a:r>
            <a:rPr lang="ru-RU" sz="1400" dirty="0">
              <a:solidFill>
                <a:schemeClr val="tx2">
                  <a:lumMod val="10000"/>
                </a:schemeClr>
              </a:solidFill>
            </a:rPr>
            <a:t> </a:t>
          </a:r>
          <a:r>
            <a:rPr lang="ru-RU" sz="1400" dirty="0" err="1">
              <a:solidFill>
                <a:schemeClr val="tx2">
                  <a:lumMod val="10000"/>
                </a:schemeClr>
              </a:solidFill>
            </a:rPr>
            <a:t>інших</a:t>
          </a:r>
          <a:r>
            <a:rPr lang="ru-RU" sz="1400" dirty="0">
              <a:solidFill>
                <a:schemeClr val="tx2">
                  <a:lumMod val="10000"/>
                </a:schemeClr>
              </a:solidFill>
            </a:rPr>
            <a:t> </a:t>
          </a:r>
          <a:r>
            <a:rPr lang="ru-RU" sz="1400" dirty="0" err="1">
              <a:solidFill>
                <a:schemeClr val="tx2">
                  <a:lumMod val="10000"/>
                </a:schemeClr>
              </a:solidFill>
            </a:rPr>
            <a:t>недоліків</a:t>
          </a:r>
          <a:r>
            <a:rPr lang="ru-RU" sz="1400" dirty="0">
              <a:solidFill>
                <a:schemeClr val="tx2">
                  <a:lumMod val="10000"/>
                </a:schemeClr>
              </a:solidFill>
            </a:rPr>
            <a:t> у ДПС, </a:t>
          </a:r>
          <a:r>
            <a:rPr lang="ru-RU" sz="1400" dirty="0" err="1">
              <a:solidFill>
                <a:schemeClr val="tx2">
                  <a:lumMod val="10000"/>
                </a:schemeClr>
              </a:solidFill>
            </a:rPr>
            <a:t>її</a:t>
          </a:r>
          <a:r>
            <a:rPr lang="ru-RU" sz="1400" dirty="0">
              <a:solidFill>
                <a:schemeClr val="tx2">
                  <a:lumMod val="10000"/>
                </a:schemeClr>
              </a:solidFill>
            </a:rPr>
            <a:t> </a:t>
          </a:r>
          <a:r>
            <a:rPr lang="ru-RU" sz="1400" dirty="0" err="1">
              <a:solidFill>
                <a:schemeClr val="tx2">
                  <a:lumMod val="10000"/>
                </a:schemeClr>
              </a:solidFill>
            </a:rPr>
            <a:t>територіальних</a:t>
          </a:r>
          <a:r>
            <a:rPr lang="ru-RU" sz="1400" dirty="0">
              <a:solidFill>
                <a:schemeClr val="tx2">
                  <a:lumMod val="10000"/>
                </a:schemeClr>
              </a:solidFill>
            </a:rPr>
            <a:t> органах, на </a:t>
          </a:r>
          <a:r>
            <a:rPr lang="ru-RU" sz="1400" dirty="0" err="1">
              <a:solidFill>
                <a:schemeClr val="tx2">
                  <a:lumMod val="10000"/>
                </a:schemeClr>
              </a:solidFill>
            </a:rPr>
            <a:t>підприємствах</a:t>
          </a:r>
          <a:r>
            <a:rPr lang="ru-RU" sz="1400" dirty="0">
              <a:solidFill>
                <a:schemeClr val="tx2">
                  <a:lumMod val="10000"/>
                </a:schemeClr>
              </a:solidFill>
            </a:rPr>
            <a:t>, в </a:t>
          </a:r>
          <a:r>
            <a:rPr lang="ru-RU" sz="1400" dirty="0" err="1">
              <a:solidFill>
                <a:schemeClr val="tx2">
                  <a:lumMod val="10000"/>
                </a:schemeClr>
              </a:solidFill>
            </a:rPr>
            <a:t>установах</a:t>
          </a:r>
          <a:r>
            <a:rPr lang="ru-RU" sz="1400" dirty="0">
              <a:solidFill>
                <a:schemeClr val="tx2">
                  <a:lumMod val="10000"/>
                </a:schemeClr>
              </a:solidFill>
            </a:rPr>
            <a:t>, </a:t>
          </a:r>
          <a:r>
            <a:rPr lang="ru-RU" sz="1400" dirty="0" err="1">
              <a:solidFill>
                <a:schemeClr val="tx2">
                  <a:lumMod val="10000"/>
                </a:schemeClr>
              </a:solidFill>
            </a:rPr>
            <a:t>організаціях</a:t>
          </a:r>
          <a:r>
            <a:rPr lang="ru-RU" sz="1400" dirty="0">
              <a:solidFill>
                <a:schemeClr val="tx2">
                  <a:lumMod val="10000"/>
                </a:schemeClr>
              </a:solidFill>
            </a:rPr>
            <a:t>, </a:t>
          </a:r>
          <a:r>
            <a:rPr lang="ru-RU" sz="1400" dirty="0" err="1">
              <a:solidFill>
                <a:schemeClr val="tx2">
                  <a:lumMod val="10000"/>
                </a:schemeClr>
              </a:solidFill>
            </a:rPr>
            <a:t>що</a:t>
          </a:r>
          <a:r>
            <a:rPr lang="ru-RU" sz="1400" dirty="0">
              <a:solidFill>
                <a:schemeClr val="tx2">
                  <a:lumMod val="10000"/>
                </a:schemeClr>
              </a:solidFill>
            </a:rPr>
            <a:t> належать до </a:t>
          </a:r>
          <a:r>
            <a:rPr lang="ru-RU" sz="1400" dirty="0" err="1">
              <a:solidFill>
                <a:schemeClr val="tx2">
                  <a:lumMod val="10000"/>
                </a:schemeClr>
              </a:solidFill>
            </a:rPr>
            <a:t>сфери</a:t>
          </a:r>
          <a:r>
            <a:rPr lang="ru-RU" sz="1400" dirty="0">
              <a:solidFill>
                <a:schemeClr val="tx2">
                  <a:lumMod val="10000"/>
                </a:schemeClr>
              </a:solidFill>
            </a:rPr>
            <a:t> </a:t>
          </a:r>
          <a:r>
            <a:rPr lang="ru-RU" sz="1400" dirty="0" err="1">
              <a:solidFill>
                <a:schemeClr val="tx2">
                  <a:lumMod val="10000"/>
                </a:schemeClr>
              </a:solidFill>
            </a:rPr>
            <a:t>її</a:t>
          </a:r>
          <a:r>
            <a:rPr lang="ru-RU" sz="1400" dirty="0">
              <a:solidFill>
                <a:schemeClr val="tx2">
                  <a:lumMod val="10000"/>
                </a:schemeClr>
              </a:solidFill>
            </a:rPr>
            <a:t> </a:t>
          </a:r>
          <a:r>
            <a:rPr lang="ru-RU" sz="1400" dirty="0" err="1">
              <a:solidFill>
                <a:schemeClr val="tx2">
                  <a:lumMod val="10000"/>
                </a:schemeClr>
              </a:solidFill>
            </a:rPr>
            <a:t>управління</a:t>
          </a:r>
          <a:r>
            <a:rPr lang="ru-RU" sz="1400" dirty="0">
              <a:solidFill>
                <a:schemeClr val="tx2">
                  <a:lumMod val="10000"/>
                </a:schemeClr>
              </a:solidFill>
            </a:rPr>
            <a:t>;</a:t>
          </a:r>
        </a:p>
      </dgm:t>
    </dgm:pt>
    <dgm:pt modelId="{5DBCFCF8-2C46-41D9-A114-2202B4BD33D3}" type="parTrans" cxnId="{737DC6FA-5BE3-4F83-A9AF-821685EAC52A}">
      <dgm:prSet/>
      <dgm:spPr/>
      <dgm:t>
        <a:bodyPr/>
        <a:lstStyle/>
        <a:p>
          <a:endParaRPr lang="ru-RU" sz="1400">
            <a:solidFill>
              <a:schemeClr val="tx2">
                <a:lumMod val="10000"/>
              </a:schemeClr>
            </a:solidFill>
          </a:endParaRPr>
        </a:p>
      </dgm:t>
    </dgm:pt>
    <dgm:pt modelId="{015A211D-BB74-45AD-A134-5BA9DBF7E694}" type="sibTrans" cxnId="{737DC6FA-5BE3-4F83-A9AF-821685EAC52A}">
      <dgm:prSet/>
      <dgm:spPr/>
      <dgm:t>
        <a:bodyPr/>
        <a:lstStyle/>
        <a:p>
          <a:endParaRPr lang="ru-RU" sz="1400">
            <a:solidFill>
              <a:schemeClr val="tx2">
                <a:lumMod val="10000"/>
              </a:schemeClr>
            </a:solidFill>
          </a:endParaRPr>
        </a:p>
      </dgm:t>
    </dgm:pt>
    <dgm:pt modelId="{D8F1E2BD-35DB-41EB-9E44-A67F46D2A9DF}">
      <dgm:prSet custT="1"/>
      <dgm:spPr/>
      <dgm:t>
        <a:bodyPr/>
        <a:lstStyle/>
        <a:p>
          <a:r>
            <a:rPr lang="ru-RU" sz="1400">
              <a:solidFill>
                <a:schemeClr val="tx2">
                  <a:lumMod val="10000"/>
                </a:schemeClr>
              </a:solidFill>
            </a:rPr>
            <a:t>85) здійснює інші повноваження, визначені законом.</a:t>
          </a:r>
        </a:p>
      </dgm:t>
    </dgm:pt>
    <dgm:pt modelId="{BB673D94-BBDB-44F6-A4E7-58ABB8D9616A}" type="parTrans" cxnId="{CAC16F83-23B5-44D1-8703-465BC24B554C}">
      <dgm:prSet/>
      <dgm:spPr/>
      <dgm:t>
        <a:bodyPr/>
        <a:lstStyle/>
        <a:p>
          <a:endParaRPr lang="ru-RU" sz="1400">
            <a:solidFill>
              <a:schemeClr val="tx2">
                <a:lumMod val="10000"/>
              </a:schemeClr>
            </a:solidFill>
          </a:endParaRPr>
        </a:p>
      </dgm:t>
    </dgm:pt>
    <dgm:pt modelId="{33F8B58F-8872-4D46-8BB8-191B316F18AE}" type="sibTrans" cxnId="{CAC16F83-23B5-44D1-8703-465BC24B554C}">
      <dgm:prSet/>
      <dgm:spPr/>
      <dgm:t>
        <a:bodyPr/>
        <a:lstStyle/>
        <a:p>
          <a:endParaRPr lang="ru-RU" sz="1400">
            <a:solidFill>
              <a:schemeClr val="tx2">
                <a:lumMod val="10000"/>
              </a:schemeClr>
            </a:solidFill>
          </a:endParaRPr>
        </a:p>
      </dgm:t>
    </dgm:pt>
    <dgm:pt modelId="{549F6B85-6616-4174-9A6B-4C0083CCEA3B}" type="pres">
      <dgm:prSet presAssocID="{0BB3043E-EE3C-4009-A79D-9EB163E0412F}" presName="compositeShape" presStyleCnt="0">
        <dgm:presLayoutVars>
          <dgm:chMax val="7"/>
          <dgm:dir/>
          <dgm:resizeHandles val="exact"/>
        </dgm:presLayoutVars>
      </dgm:prSet>
      <dgm:spPr/>
      <dgm:t>
        <a:bodyPr/>
        <a:lstStyle/>
        <a:p>
          <a:endParaRPr lang="ru-RU"/>
        </a:p>
      </dgm:t>
    </dgm:pt>
    <dgm:pt modelId="{F67A7C1C-9217-4127-B1B4-95AEA6D3781D}" type="pres">
      <dgm:prSet presAssocID="{610F0BD1-93CE-4721-B1DF-61E0ECFAD3F8}" presName="circ1" presStyleLbl="vennNode1" presStyleIdx="0" presStyleCnt="3"/>
      <dgm:spPr/>
      <dgm:t>
        <a:bodyPr/>
        <a:lstStyle/>
        <a:p>
          <a:endParaRPr lang="ru-RU"/>
        </a:p>
      </dgm:t>
    </dgm:pt>
    <dgm:pt modelId="{1AD4B5B3-9643-44D6-8219-B35B0E08826F}" type="pres">
      <dgm:prSet presAssocID="{610F0BD1-93CE-4721-B1DF-61E0ECFAD3F8}" presName="circ1Tx" presStyleLbl="revTx" presStyleIdx="0" presStyleCnt="0">
        <dgm:presLayoutVars>
          <dgm:chMax val="0"/>
          <dgm:chPref val="0"/>
          <dgm:bulletEnabled val="1"/>
        </dgm:presLayoutVars>
      </dgm:prSet>
      <dgm:spPr/>
      <dgm:t>
        <a:bodyPr/>
        <a:lstStyle/>
        <a:p>
          <a:endParaRPr lang="ru-RU"/>
        </a:p>
      </dgm:t>
    </dgm:pt>
    <dgm:pt modelId="{999C2FD5-4F61-476A-BEFB-FC377C2FE3CD}" type="pres">
      <dgm:prSet presAssocID="{777A7E90-808E-4406-A63A-3B4279DDCB21}" presName="circ2" presStyleLbl="vennNode1" presStyleIdx="1" presStyleCnt="3" custScaleX="133773" custScaleY="97543"/>
      <dgm:spPr/>
      <dgm:t>
        <a:bodyPr/>
        <a:lstStyle/>
        <a:p>
          <a:endParaRPr lang="ru-RU"/>
        </a:p>
      </dgm:t>
    </dgm:pt>
    <dgm:pt modelId="{8083D159-F0E9-40F9-AB34-93AC91FEB4E4}" type="pres">
      <dgm:prSet presAssocID="{777A7E90-808E-4406-A63A-3B4279DDCB21}" presName="circ2Tx" presStyleLbl="revTx" presStyleIdx="0" presStyleCnt="0">
        <dgm:presLayoutVars>
          <dgm:chMax val="0"/>
          <dgm:chPref val="0"/>
          <dgm:bulletEnabled val="1"/>
        </dgm:presLayoutVars>
      </dgm:prSet>
      <dgm:spPr/>
      <dgm:t>
        <a:bodyPr/>
        <a:lstStyle/>
        <a:p>
          <a:endParaRPr lang="ru-RU"/>
        </a:p>
      </dgm:t>
    </dgm:pt>
    <dgm:pt modelId="{F6D9F645-31E9-4E67-B297-9DC409906D08}" type="pres">
      <dgm:prSet presAssocID="{D8F1E2BD-35DB-41EB-9E44-A67F46D2A9DF}" presName="circ3" presStyleLbl="vennNode1" presStyleIdx="2" presStyleCnt="3"/>
      <dgm:spPr/>
      <dgm:t>
        <a:bodyPr/>
        <a:lstStyle/>
        <a:p>
          <a:endParaRPr lang="ru-RU"/>
        </a:p>
      </dgm:t>
    </dgm:pt>
    <dgm:pt modelId="{EEAC726E-EA51-459D-855B-9663A6DC2642}" type="pres">
      <dgm:prSet presAssocID="{D8F1E2BD-35DB-41EB-9E44-A67F46D2A9DF}" presName="circ3Tx" presStyleLbl="revTx" presStyleIdx="0" presStyleCnt="0">
        <dgm:presLayoutVars>
          <dgm:chMax val="0"/>
          <dgm:chPref val="0"/>
          <dgm:bulletEnabled val="1"/>
        </dgm:presLayoutVars>
      </dgm:prSet>
      <dgm:spPr/>
      <dgm:t>
        <a:bodyPr/>
        <a:lstStyle/>
        <a:p>
          <a:endParaRPr lang="ru-RU"/>
        </a:p>
      </dgm:t>
    </dgm:pt>
  </dgm:ptLst>
  <dgm:cxnLst>
    <dgm:cxn modelId="{CAC16F83-23B5-44D1-8703-465BC24B554C}" srcId="{0BB3043E-EE3C-4009-A79D-9EB163E0412F}" destId="{D8F1E2BD-35DB-41EB-9E44-A67F46D2A9DF}" srcOrd="2" destOrd="0" parTransId="{BB673D94-BBDB-44F6-A4E7-58ABB8D9616A}" sibTransId="{33F8B58F-8872-4D46-8BB8-191B316F18AE}"/>
    <dgm:cxn modelId="{0047C36D-3083-4FCC-A93B-9E16E5C8BBAF}" srcId="{0BB3043E-EE3C-4009-A79D-9EB163E0412F}" destId="{610F0BD1-93CE-4721-B1DF-61E0ECFAD3F8}" srcOrd="0" destOrd="0" parTransId="{A709A374-8724-40CE-A43E-B1B41823C47F}" sibTransId="{CD4780E2-8D1C-484C-88B9-FEABB8CD496A}"/>
    <dgm:cxn modelId="{B1B5C358-7FE8-4798-B7C9-BF22BD8CB3C5}" type="presOf" srcId="{610F0BD1-93CE-4721-B1DF-61E0ECFAD3F8}" destId="{1AD4B5B3-9643-44D6-8219-B35B0E08826F}" srcOrd="1" destOrd="0" presId="urn:microsoft.com/office/officeart/2005/8/layout/venn1"/>
    <dgm:cxn modelId="{737DC6FA-5BE3-4F83-A9AF-821685EAC52A}" srcId="{0BB3043E-EE3C-4009-A79D-9EB163E0412F}" destId="{777A7E90-808E-4406-A63A-3B4279DDCB21}" srcOrd="1" destOrd="0" parTransId="{5DBCFCF8-2C46-41D9-A114-2202B4BD33D3}" sibTransId="{015A211D-BB74-45AD-A134-5BA9DBF7E694}"/>
    <dgm:cxn modelId="{ED8A038B-1CDD-4865-B5AC-865646DD62D6}" type="presOf" srcId="{0BB3043E-EE3C-4009-A79D-9EB163E0412F}" destId="{549F6B85-6616-4174-9A6B-4C0083CCEA3B}" srcOrd="0" destOrd="0" presId="urn:microsoft.com/office/officeart/2005/8/layout/venn1"/>
    <dgm:cxn modelId="{4CAFFF0D-F2C0-4957-9AD8-529FBF491220}" type="presOf" srcId="{777A7E90-808E-4406-A63A-3B4279DDCB21}" destId="{999C2FD5-4F61-476A-BEFB-FC377C2FE3CD}" srcOrd="0" destOrd="0" presId="urn:microsoft.com/office/officeart/2005/8/layout/venn1"/>
    <dgm:cxn modelId="{1DA8A921-E062-421C-A4B1-D52585BC7155}" type="presOf" srcId="{D8F1E2BD-35DB-41EB-9E44-A67F46D2A9DF}" destId="{EEAC726E-EA51-459D-855B-9663A6DC2642}" srcOrd="1" destOrd="0" presId="urn:microsoft.com/office/officeart/2005/8/layout/venn1"/>
    <dgm:cxn modelId="{A62E904A-04A9-43DA-AAC0-CE71FDCBDEC9}" type="presOf" srcId="{777A7E90-808E-4406-A63A-3B4279DDCB21}" destId="{8083D159-F0E9-40F9-AB34-93AC91FEB4E4}" srcOrd="1" destOrd="0" presId="urn:microsoft.com/office/officeart/2005/8/layout/venn1"/>
    <dgm:cxn modelId="{EA7A6D94-144B-4248-8DBA-4A1C7295017F}" type="presOf" srcId="{D8F1E2BD-35DB-41EB-9E44-A67F46D2A9DF}" destId="{F6D9F645-31E9-4E67-B297-9DC409906D08}" srcOrd="0" destOrd="0" presId="urn:microsoft.com/office/officeart/2005/8/layout/venn1"/>
    <dgm:cxn modelId="{6408B972-C07B-4FA1-BC7C-F36BDBFA7E6F}" type="presOf" srcId="{610F0BD1-93CE-4721-B1DF-61E0ECFAD3F8}" destId="{F67A7C1C-9217-4127-B1B4-95AEA6D3781D}" srcOrd="0" destOrd="0" presId="urn:microsoft.com/office/officeart/2005/8/layout/venn1"/>
    <dgm:cxn modelId="{D3B76958-B5D4-4A30-989C-35CD53EC38B5}" type="presParOf" srcId="{549F6B85-6616-4174-9A6B-4C0083CCEA3B}" destId="{F67A7C1C-9217-4127-B1B4-95AEA6D3781D}" srcOrd="0" destOrd="0" presId="urn:microsoft.com/office/officeart/2005/8/layout/venn1"/>
    <dgm:cxn modelId="{74347EE0-2ABA-4D5C-979F-8340B2A06D7F}" type="presParOf" srcId="{549F6B85-6616-4174-9A6B-4C0083CCEA3B}" destId="{1AD4B5B3-9643-44D6-8219-B35B0E08826F}" srcOrd="1" destOrd="0" presId="urn:microsoft.com/office/officeart/2005/8/layout/venn1"/>
    <dgm:cxn modelId="{425DBFFD-BA4F-4BF1-9BCD-8A24F5223C00}" type="presParOf" srcId="{549F6B85-6616-4174-9A6B-4C0083CCEA3B}" destId="{999C2FD5-4F61-476A-BEFB-FC377C2FE3CD}" srcOrd="2" destOrd="0" presId="urn:microsoft.com/office/officeart/2005/8/layout/venn1"/>
    <dgm:cxn modelId="{D4B6AB99-1FA8-4D06-A4AE-70E66FCDF087}" type="presParOf" srcId="{549F6B85-6616-4174-9A6B-4C0083CCEA3B}" destId="{8083D159-F0E9-40F9-AB34-93AC91FEB4E4}" srcOrd="3" destOrd="0" presId="urn:microsoft.com/office/officeart/2005/8/layout/venn1"/>
    <dgm:cxn modelId="{A9CD5A80-D0D8-41F5-BF83-79F33211A85A}" type="presParOf" srcId="{549F6B85-6616-4174-9A6B-4C0083CCEA3B}" destId="{F6D9F645-31E9-4E67-B297-9DC409906D08}" srcOrd="4" destOrd="0" presId="urn:microsoft.com/office/officeart/2005/8/layout/venn1"/>
    <dgm:cxn modelId="{0B2E964B-A599-4B61-A0AE-D152467BBC3E}" type="presParOf" srcId="{549F6B85-6616-4174-9A6B-4C0083CCEA3B}" destId="{EEAC726E-EA51-459D-855B-9663A6DC2642}" srcOrd="5" destOrd="0" presId="urn:microsoft.com/office/officeart/2005/8/layout/ven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332308C-58DA-4A53-A97D-368BBA7DFE39}">
      <dsp:nvSpPr>
        <dsp:cNvPr id="0" name=""/>
        <dsp:cNvSpPr/>
      </dsp:nvSpPr>
      <dsp:spPr>
        <a:xfrm>
          <a:off x="8864" y="-12725"/>
          <a:ext cx="5438143" cy="5438143"/>
        </a:xfrm>
        <a:prstGeom prst="pie">
          <a:avLst>
            <a:gd name="adj1" fmla="val 5400000"/>
            <a:gd name="adj2" fmla="val 1620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E548284-0D41-4CBD-AD8C-B43886E5A459}">
      <dsp:nvSpPr>
        <dsp:cNvPr id="0" name=""/>
        <dsp:cNvSpPr/>
      </dsp:nvSpPr>
      <dsp:spPr>
        <a:xfrm>
          <a:off x="2719071" y="0"/>
          <a:ext cx="7570148" cy="5438143"/>
        </a:xfrm>
        <a:prstGeom prst="rect">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ru-RU" sz="1900" kern="1200"/>
            <a:t>1) забезпечення реалізації державної митної політики, зокрема забезпечення митної безпеки та захисту митних інтересів України і створення сприятливих умов для розвитку зовнішньоекономічної діяльності, збереження належного балансу між митним контролем і спрощенням законної торгівлі;</a:t>
          </a:r>
        </a:p>
      </dsp:txBody>
      <dsp:txXfrm>
        <a:off x="2719071" y="0"/>
        <a:ext cx="7570148" cy="1631446"/>
      </dsp:txXfrm>
    </dsp:sp>
    <dsp:sp modelId="{94A981A5-D39B-4753-8279-B9537AABC988}">
      <dsp:nvSpPr>
        <dsp:cNvPr id="0" name=""/>
        <dsp:cNvSpPr/>
      </dsp:nvSpPr>
      <dsp:spPr>
        <a:xfrm>
          <a:off x="951676" y="1631446"/>
          <a:ext cx="3534789" cy="3534789"/>
        </a:xfrm>
        <a:prstGeom prst="pie">
          <a:avLst>
            <a:gd name="adj1" fmla="val 5400000"/>
            <a:gd name="adj2" fmla="val 1620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0942097-637D-4A8B-89B8-4A2A5B72543D}">
      <dsp:nvSpPr>
        <dsp:cNvPr id="0" name=""/>
        <dsp:cNvSpPr/>
      </dsp:nvSpPr>
      <dsp:spPr>
        <a:xfrm>
          <a:off x="2719071" y="1631446"/>
          <a:ext cx="7570148" cy="3534789"/>
        </a:xfrm>
        <a:prstGeom prst="rect">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ru-RU" sz="1900" kern="1200"/>
            <a:t>2) забезпечення реалізації державної політики у сфері боротьби з правопорушеннями під час застосування законодавства з питань державної митної справи, запобігання та протидії контрабанді, боротьби з порушеннями митних правил;</a:t>
          </a:r>
        </a:p>
      </dsp:txBody>
      <dsp:txXfrm>
        <a:off x="2719071" y="1631446"/>
        <a:ext cx="7570148" cy="1631440"/>
      </dsp:txXfrm>
    </dsp:sp>
    <dsp:sp modelId="{6A64A4DF-73C4-4825-B724-CDA7A6E14F77}">
      <dsp:nvSpPr>
        <dsp:cNvPr id="0" name=""/>
        <dsp:cNvSpPr/>
      </dsp:nvSpPr>
      <dsp:spPr>
        <a:xfrm>
          <a:off x="1903350" y="3262887"/>
          <a:ext cx="1631441" cy="1631441"/>
        </a:xfrm>
        <a:prstGeom prst="pie">
          <a:avLst>
            <a:gd name="adj1" fmla="val 5400000"/>
            <a:gd name="adj2" fmla="val 1620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35367E1-B712-427E-B8EF-0BF501DC178F}">
      <dsp:nvSpPr>
        <dsp:cNvPr id="0" name=""/>
        <dsp:cNvSpPr/>
      </dsp:nvSpPr>
      <dsp:spPr>
        <a:xfrm>
          <a:off x="2719071" y="3262887"/>
          <a:ext cx="7570148" cy="1631441"/>
        </a:xfrm>
        <a:prstGeom prst="rect">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ru-RU" sz="1900" kern="1200"/>
            <a:t>3) внесення пропозицій щодо забезпечення формування державної митної політики на розгляд Міністра фінансів.</a:t>
          </a:r>
        </a:p>
      </dsp:txBody>
      <dsp:txXfrm>
        <a:off x="2719071" y="3262887"/>
        <a:ext cx="7570148" cy="163144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C4C7243-10FC-4803-B7B3-9537A42044FF}">
      <dsp:nvSpPr>
        <dsp:cNvPr id="0" name=""/>
        <dsp:cNvSpPr/>
      </dsp:nvSpPr>
      <dsp:spPr>
        <a:xfrm>
          <a:off x="1052115" y="0"/>
          <a:ext cx="5961355" cy="5961355"/>
        </a:xfrm>
        <a:prstGeom prst="triangl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EC9D049-2D43-43F4-8740-63EC7683AC01}">
      <dsp:nvSpPr>
        <dsp:cNvPr id="0" name=""/>
        <dsp:cNvSpPr/>
      </dsp:nvSpPr>
      <dsp:spPr>
        <a:xfrm>
          <a:off x="-8" y="378185"/>
          <a:ext cx="11940483" cy="1443643"/>
        </a:xfrm>
        <a:prstGeom prst="roundRect">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lvl="0" algn="l" defTabSz="800100">
            <a:lnSpc>
              <a:spcPct val="90000"/>
            </a:lnSpc>
            <a:spcBef>
              <a:spcPct val="0"/>
            </a:spcBef>
            <a:spcAft>
              <a:spcPct val="35000"/>
            </a:spcAft>
          </a:pPr>
          <a:r>
            <a:rPr lang="ru-RU" sz="1800" kern="1200" dirty="0"/>
            <a:t>1) </a:t>
          </a:r>
          <a:r>
            <a:rPr lang="ru-RU" sz="1800" kern="1200" dirty="0" err="1"/>
            <a:t>узагальнює</a:t>
          </a:r>
          <a:r>
            <a:rPr lang="ru-RU" sz="1800" kern="1200" dirty="0"/>
            <a:t> практику </a:t>
          </a:r>
          <a:r>
            <a:rPr lang="ru-RU" sz="1800" kern="1200" dirty="0" err="1"/>
            <a:t>застосування</a:t>
          </a:r>
          <a:r>
            <a:rPr lang="ru-RU" sz="1800" kern="1200" dirty="0"/>
            <a:t> </a:t>
          </a:r>
          <a:r>
            <a:rPr lang="ru-RU" sz="1800" kern="1200" dirty="0" err="1"/>
            <a:t>законодавства</a:t>
          </a:r>
          <a:r>
            <a:rPr lang="ru-RU" sz="1800" kern="1200" dirty="0"/>
            <a:t> з </a:t>
          </a:r>
          <a:r>
            <a:rPr lang="ru-RU" sz="1800" kern="1200" dirty="0" err="1"/>
            <a:t>питань</a:t>
          </a:r>
          <a:r>
            <a:rPr lang="ru-RU" sz="1800" kern="1200" dirty="0"/>
            <a:t>, </a:t>
          </a:r>
          <a:r>
            <a:rPr lang="ru-RU" sz="1800" kern="1200" dirty="0" err="1"/>
            <a:t>що</a:t>
          </a:r>
          <a:r>
            <a:rPr lang="ru-RU" sz="1800" kern="1200" dirty="0"/>
            <a:t> належать до </a:t>
          </a:r>
          <a:r>
            <a:rPr lang="ru-RU" sz="1800" kern="1200" dirty="0" err="1"/>
            <a:t>компетенції</a:t>
          </a:r>
          <a:r>
            <a:rPr lang="ru-RU" sz="1800" kern="1200" dirty="0"/>
            <a:t> </a:t>
          </a:r>
          <a:r>
            <a:rPr lang="ru-RU" sz="1800" kern="1200" dirty="0" err="1"/>
            <a:t>Держмитслужби</a:t>
          </a:r>
          <a:r>
            <a:rPr lang="ru-RU" sz="1800" kern="1200" dirty="0"/>
            <a:t>, вносить в </a:t>
          </a:r>
          <a:r>
            <a:rPr lang="ru-RU" sz="1800" kern="1200" dirty="0" err="1"/>
            <a:t>установленому</a:t>
          </a:r>
          <a:r>
            <a:rPr lang="ru-RU" sz="1800" kern="1200" dirty="0"/>
            <a:t> порядку на </a:t>
          </a:r>
          <a:r>
            <a:rPr lang="ru-RU" sz="1800" kern="1200" dirty="0" err="1"/>
            <a:t>розгляд</a:t>
          </a:r>
          <a:r>
            <a:rPr lang="ru-RU" sz="1800" kern="1200" dirty="0"/>
            <a:t> </a:t>
          </a:r>
          <a:r>
            <a:rPr lang="ru-RU" sz="1800" kern="1200" dirty="0" err="1"/>
            <a:t>Міністра</a:t>
          </a:r>
          <a:r>
            <a:rPr lang="ru-RU" sz="1800" kern="1200" dirty="0"/>
            <a:t> </a:t>
          </a:r>
          <a:r>
            <a:rPr lang="ru-RU" sz="1800" kern="1200" dirty="0" err="1"/>
            <a:t>фінансів</a:t>
          </a:r>
          <a:r>
            <a:rPr lang="ru-RU" sz="1800" kern="1200" dirty="0"/>
            <a:t> </a:t>
          </a:r>
          <a:r>
            <a:rPr lang="ru-RU" sz="1800" kern="1200" dirty="0" err="1"/>
            <a:t>пропозиції</a:t>
          </a:r>
          <a:r>
            <a:rPr lang="ru-RU" sz="1800" kern="1200" dirty="0"/>
            <a:t> </a:t>
          </a:r>
          <a:r>
            <a:rPr lang="ru-RU" sz="1800" kern="1200" dirty="0" err="1"/>
            <a:t>щодо</a:t>
          </a:r>
          <a:r>
            <a:rPr lang="ru-RU" sz="1800" kern="1200" dirty="0"/>
            <a:t> </a:t>
          </a:r>
          <a:r>
            <a:rPr lang="ru-RU" sz="1800" kern="1200" dirty="0" err="1"/>
            <a:t>вдосконалення</a:t>
          </a:r>
          <a:r>
            <a:rPr lang="ru-RU" sz="1800" kern="1200" dirty="0"/>
            <a:t> </a:t>
          </a:r>
          <a:r>
            <a:rPr lang="ru-RU" sz="1800" kern="1200" dirty="0" err="1"/>
            <a:t>законодавчих</a:t>
          </a:r>
          <a:r>
            <a:rPr lang="ru-RU" sz="1800" kern="1200" dirty="0"/>
            <a:t> </a:t>
          </a:r>
          <a:r>
            <a:rPr lang="ru-RU" sz="1800" kern="1200" dirty="0" err="1"/>
            <a:t>актів</a:t>
          </a:r>
          <a:r>
            <a:rPr lang="ru-RU" sz="1800" kern="1200" dirty="0"/>
            <a:t>, </a:t>
          </a:r>
          <a:r>
            <a:rPr lang="ru-RU" sz="1800" kern="1200" dirty="0" err="1"/>
            <a:t>актів</a:t>
          </a:r>
          <a:r>
            <a:rPr lang="ru-RU" sz="1800" kern="1200" dirty="0"/>
            <a:t> Президента </a:t>
          </a:r>
          <a:r>
            <a:rPr lang="ru-RU" sz="1800" kern="1200" dirty="0" err="1"/>
            <a:t>України</a:t>
          </a:r>
          <a:r>
            <a:rPr lang="ru-RU" sz="1800" kern="1200" dirty="0"/>
            <a:t> та </a:t>
          </a:r>
          <a:r>
            <a:rPr lang="ru-RU" sz="1800" kern="1200" dirty="0" err="1"/>
            <a:t>Кабінету</a:t>
          </a:r>
          <a:r>
            <a:rPr lang="ru-RU" sz="1800" kern="1200" dirty="0"/>
            <a:t> </a:t>
          </a:r>
          <a:r>
            <a:rPr lang="ru-RU" sz="1800" kern="1200" dirty="0" err="1"/>
            <a:t>Міністрів</a:t>
          </a:r>
          <a:r>
            <a:rPr lang="ru-RU" sz="1800" kern="1200" dirty="0"/>
            <a:t> </a:t>
          </a:r>
          <a:r>
            <a:rPr lang="ru-RU" sz="1800" kern="1200" dirty="0" err="1"/>
            <a:t>України</a:t>
          </a:r>
          <a:r>
            <a:rPr lang="ru-RU" sz="1800" kern="1200" dirty="0"/>
            <a:t>, нормативно-</a:t>
          </a:r>
          <a:r>
            <a:rPr lang="ru-RU" sz="1800" kern="1200" dirty="0" err="1"/>
            <a:t>правових</a:t>
          </a:r>
          <a:r>
            <a:rPr lang="ru-RU" sz="1800" kern="1200" dirty="0"/>
            <a:t> </a:t>
          </a:r>
          <a:r>
            <a:rPr lang="ru-RU" sz="1800" kern="1200" dirty="0" err="1"/>
            <a:t>актів</a:t>
          </a:r>
          <a:r>
            <a:rPr lang="ru-RU" sz="1800" kern="1200" dirty="0"/>
            <a:t> </a:t>
          </a:r>
          <a:r>
            <a:rPr lang="ru-RU" sz="1800" kern="1200" dirty="0" err="1"/>
            <a:t>центральних</a:t>
          </a:r>
          <a:r>
            <a:rPr lang="ru-RU" sz="1800" kern="1200" dirty="0"/>
            <a:t> </a:t>
          </a:r>
          <a:r>
            <a:rPr lang="ru-RU" sz="1800" kern="1200" dirty="0" err="1"/>
            <a:t>органів</a:t>
          </a:r>
          <a:r>
            <a:rPr lang="ru-RU" sz="1800" kern="1200" dirty="0"/>
            <a:t> </a:t>
          </a:r>
          <a:r>
            <a:rPr lang="ru-RU" sz="1800" kern="1200" dirty="0" err="1"/>
            <a:t>виконавчої</a:t>
          </a:r>
          <a:r>
            <a:rPr lang="ru-RU" sz="1800" kern="1200" dirty="0"/>
            <a:t> </a:t>
          </a:r>
          <a:r>
            <a:rPr lang="ru-RU" sz="1800" kern="1200" dirty="0" err="1"/>
            <a:t>влади</a:t>
          </a:r>
          <a:r>
            <a:rPr lang="ru-RU" sz="1800" kern="1200" dirty="0"/>
            <a:t>, </a:t>
          </a:r>
          <a:r>
            <a:rPr lang="ru-RU" sz="1800" kern="1200" dirty="0" err="1"/>
            <a:t>наказів</a:t>
          </a:r>
          <a:r>
            <a:rPr lang="ru-RU" sz="1800" kern="1200" dirty="0"/>
            <a:t> </a:t>
          </a:r>
          <a:r>
            <a:rPr lang="ru-RU" sz="1800" kern="1200" dirty="0" err="1"/>
            <a:t>Мінфіну</a:t>
          </a:r>
          <a:r>
            <a:rPr lang="ru-RU" sz="1800" kern="1200" dirty="0"/>
            <a:t>, а </a:t>
          </a:r>
          <a:r>
            <a:rPr lang="ru-RU" sz="1800" kern="1200" dirty="0" err="1"/>
            <a:t>також</a:t>
          </a:r>
          <a:r>
            <a:rPr lang="ru-RU" sz="1800" kern="1200" dirty="0"/>
            <a:t> </a:t>
          </a:r>
          <a:r>
            <a:rPr lang="ru-RU" sz="1800" kern="1200" dirty="0" err="1"/>
            <a:t>подає</a:t>
          </a:r>
          <a:r>
            <a:rPr lang="ru-RU" sz="1800" kern="1200" dirty="0"/>
            <a:t> </a:t>
          </a:r>
          <a:r>
            <a:rPr lang="ru-RU" sz="1800" kern="1200" dirty="0" err="1"/>
            <a:t>Міністрові</a:t>
          </a:r>
          <a:r>
            <a:rPr lang="ru-RU" sz="1800" kern="1200" dirty="0"/>
            <a:t> </a:t>
          </a:r>
          <a:r>
            <a:rPr lang="ru-RU" sz="1800" kern="1200" dirty="0" err="1"/>
            <a:t>фінансів</a:t>
          </a:r>
          <a:r>
            <a:rPr lang="ru-RU" sz="1800" kern="1200" dirty="0"/>
            <a:t> для </a:t>
          </a:r>
          <a:r>
            <a:rPr lang="ru-RU" sz="1800" kern="1200" dirty="0" err="1"/>
            <a:t>погодження</a:t>
          </a:r>
          <a:r>
            <a:rPr lang="ru-RU" sz="1800" kern="1200" dirty="0"/>
            <a:t> </a:t>
          </a:r>
          <a:r>
            <a:rPr lang="ru-RU" sz="1800" kern="1200" dirty="0" err="1"/>
            <a:t>позицію</a:t>
          </a:r>
          <a:r>
            <a:rPr lang="ru-RU" sz="1800" kern="1200" dirty="0"/>
            <a:t> </a:t>
          </a:r>
          <a:r>
            <a:rPr lang="ru-RU" sz="1800" kern="1200" dirty="0" err="1"/>
            <a:t>щодо</a:t>
          </a:r>
          <a:r>
            <a:rPr lang="ru-RU" sz="1800" kern="1200" dirty="0"/>
            <a:t> </a:t>
          </a:r>
          <a:r>
            <a:rPr lang="ru-RU" sz="1800" kern="1200" dirty="0" err="1"/>
            <a:t>проектів</a:t>
          </a:r>
          <a:r>
            <a:rPr lang="ru-RU" sz="1800" kern="1200" dirty="0"/>
            <a:t> нормативно-</a:t>
          </a:r>
          <a:r>
            <a:rPr lang="ru-RU" sz="1800" kern="1200" dirty="0" err="1"/>
            <a:t>правових</a:t>
          </a:r>
          <a:r>
            <a:rPr lang="ru-RU" sz="1800" kern="1200" dirty="0"/>
            <a:t> </a:t>
          </a:r>
          <a:r>
            <a:rPr lang="ru-RU" sz="1800" kern="1200" dirty="0" err="1"/>
            <a:t>актів</a:t>
          </a:r>
          <a:r>
            <a:rPr lang="ru-RU" sz="1800" kern="1200" dirty="0"/>
            <a:t>, </a:t>
          </a:r>
          <a:r>
            <a:rPr lang="ru-RU" sz="1800" kern="1200" dirty="0" err="1"/>
            <a:t>розробниками</a:t>
          </a:r>
          <a:r>
            <a:rPr lang="ru-RU" sz="1800" kern="1200" dirty="0"/>
            <a:t> </a:t>
          </a:r>
          <a:r>
            <a:rPr lang="ru-RU" sz="1800" kern="1200" dirty="0" err="1"/>
            <a:t>яких</a:t>
          </a:r>
          <a:r>
            <a:rPr lang="ru-RU" sz="1800" kern="1200" dirty="0"/>
            <a:t> є </a:t>
          </a:r>
          <a:r>
            <a:rPr lang="ru-RU" sz="1800" kern="1200" dirty="0" err="1"/>
            <a:t>інші</a:t>
          </a:r>
          <a:r>
            <a:rPr lang="ru-RU" sz="1800" kern="1200" dirty="0"/>
            <a:t> </a:t>
          </a:r>
          <a:r>
            <a:rPr lang="ru-RU" sz="1800" kern="1200" dirty="0" err="1"/>
            <a:t>центральні</a:t>
          </a:r>
          <a:r>
            <a:rPr lang="ru-RU" sz="1800" kern="1200" dirty="0"/>
            <a:t> </a:t>
          </a:r>
          <a:r>
            <a:rPr lang="ru-RU" sz="1800" kern="1200" dirty="0" err="1"/>
            <a:t>органи</a:t>
          </a:r>
          <a:r>
            <a:rPr lang="ru-RU" sz="1800" kern="1200" dirty="0"/>
            <a:t> </a:t>
          </a:r>
          <a:r>
            <a:rPr lang="ru-RU" sz="1800" kern="1200" dirty="0" err="1"/>
            <a:t>виконавчої</a:t>
          </a:r>
          <a:r>
            <a:rPr lang="ru-RU" sz="1800" kern="1200" dirty="0"/>
            <a:t> </a:t>
          </a:r>
          <a:r>
            <a:rPr lang="ru-RU" sz="1800" kern="1200" dirty="0" err="1"/>
            <a:t>влади</a:t>
          </a:r>
          <a:r>
            <a:rPr lang="ru-RU" sz="1800" kern="1200" dirty="0"/>
            <a:t>;</a:t>
          </a:r>
        </a:p>
      </dsp:txBody>
      <dsp:txXfrm>
        <a:off x="70465" y="448658"/>
        <a:ext cx="11799537" cy="1302697"/>
      </dsp:txXfrm>
    </dsp:sp>
    <dsp:sp modelId="{E2AD52F7-6E56-4F8E-91FC-18F954693B6F}">
      <dsp:nvSpPr>
        <dsp:cNvPr id="0" name=""/>
        <dsp:cNvSpPr/>
      </dsp:nvSpPr>
      <dsp:spPr>
        <a:xfrm>
          <a:off x="-8" y="1991190"/>
          <a:ext cx="11940483" cy="473901"/>
        </a:xfrm>
        <a:prstGeom prst="roundRect">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lvl="0" algn="l" defTabSz="711200">
            <a:lnSpc>
              <a:spcPct val="90000"/>
            </a:lnSpc>
            <a:spcBef>
              <a:spcPct val="0"/>
            </a:spcBef>
            <a:spcAft>
              <a:spcPct val="35000"/>
            </a:spcAft>
          </a:pPr>
          <a:r>
            <a:rPr lang="ru-RU" sz="1600" kern="1200" dirty="0"/>
            <a:t>2) </a:t>
          </a:r>
          <a:r>
            <a:rPr lang="ru-RU" sz="1600" kern="1200" dirty="0" err="1"/>
            <a:t>розробляє</a:t>
          </a:r>
          <a:r>
            <a:rPr lang="ru-RU" sz="1600" kern="1200" dirty="0"/>
            <a:t> </a:t>
          </a:r>
          <a:r>
            <a:rPr lang="ru-RU" sz="1600" kern="1200" dirty="0" err="1"/>
            <a:t>проекти</a:t>
          </a:r>
          <a:r>
            <a:rPr lang="ru-RU" sz="1600" kern="1200" dirty="0"/>
            <a:t> </a:t>
          </a:r>
          <a:r>
            <a:rPr lang="ru-RU" sz="1600" kern="1200" dirty="0" err="1"/>
            <a:t>законів</a:t>
          </a:r>
          <a:r>
            <a:rPr lang="ru-RU" sz="1600" kern="1200" dirty="0"/>
            <a:t>, </a:t>
          </a:r>
          <a:r>
            <a:rPr lang="ru-RU" sz="1600" kern="1200" dirty="0" err="1"/>
            <a:t>актів</a:t>
          </a:r>
          <a:r>
            <a:rPr lang="ru-RU" sz="1600" kern="1200" dirty="0"/>
            <a:t> Президента </a:t>
          </a:r>
          <a:r>
            <a:rPr lang="ru-RU" sz="1600" kern="1200" dirty="0" err="1"/>
            <a:t>України</a:t>
          </a:r>
          <a:r>
            <a:rPr lang="ru-RU" sz="1600" kern="1200" dirty="0"/>
            <a:t> та </a:t>
          </a:r>
          <a:r>
            <a:rPr lang="ru-RU" sz="1600" kern="1200" dirty="0" err="1"/>
            <a:t>Кабінету</a:t>
          </a:r>
          <a:r>
            <a:rPr lang="ru-RU" sz="1600" kern="1200" dirty="0"/>
            <a:t> </a:t>
          </a:r>
          <a:r>
            <a:rPr lang="ru-RU" sz="1600" kern="1200" dirty="0" err="1"/>
            <a:t>Міністрів</a:t>
          </a:r>
          <a:r>
            <a:rPr lang="ru-RU" sz="1600" kern="1200" dirty="0"/>
            <a:t> </a:t>
          </a:r>
          <a:r>
            <a:rPr lang="ru-RU" sz="1600" kern="1200" dirty="0" err="1"/>
            <a:t>України</a:t>
          </a:r>
          <a:r>
            <a:rPr lang="ru-RU" sz="1600" kern="1200" dirty="0"/>
            <a:t>, </a:t>
          </a:r>
          <a:r>
            <a:rPr lang="ru-RU" sz="1600" kern="1200" dirty="0" err="1"/>
            <a:t>наказів</a:t>
          </a:r>
          <a:r>
            <a:rPr lang="ru-RU" sz="1600" kern="1200" dirty="0"/>
            <a:t> </a:t>
          </a:r>
          <a:r>
            <a:rPr lang="ru-RU" sz="1600" kern="1200" dirty="0" err="1"/>
            <a:t>Мінфіну</a:t>
          </a:r>
          <a:r>
            <a:rPr lang="ru-RU" sz="1600" kern="1200" dirty="0"/>
            <a:t> з </a:t>
          </a:r>
          <a:r>
            <a:rPr lang="ru-RU" sz="1600" kern="1200" dirty="0" err="1"/>
            <a:t>питань</a:t>
          </a:r>
          <a:r>
            <a:rPr lang="ru-RU" sz="1600" kern="1200" dirty="0"/>
            <a:t>, </a:t>
          </a:r>
          <a:r>
            <a:rPr lang="ru-RU" sz="1600" kern="1200" dirty="0" err="1"/>
            <a:t>що</a:t>
          </a:r>
          <a:r>
            <a:rPr lang="ru-RU" sz="1600" kern="1200" dirty="0"/>
            <a:t> належать до </a:t>
          </a:r>
          <a:r>
            <a:rPr lang="ru-RU" sz="1600" kern="1200" dirty="0" err="1"/>
            <a:t>компетенції</a:t>
          </a:r>
          <a:r>
            <a:rPr lang="ru-RU" sz="1600" kern="1200" dirty="0"/>
            <a:t> </a:t>
          </a:r>
          <a:r>
            <a:rPr lang="ru-RU" sz="1600" kern="1200" dirty="0" err="1"/>
            <a:t>Держмитслужби</a:t>
          </a:r>
          <a:r>
            <a:rPr lang="ru-RU" sz="1600" kern="1200" dirty="0"/>
            <a:t>, та в </a:t>
          </a:r>
          <a:r>
            <a:rPr lang="ru-RU" sz="1600" kern="1200" dirty="0" err="1"/>
            <a:t>установленому</a:t>
          </a:r>
          <a:r>
            <a:rPr lang="ru-RU" sz="1600" kern="1200" dirty="0"/>
            <a:t> порядку </a:t>
          </a:r>
          <a:r>
            <a:rPr lang="ru-RU" sz="1600" kern="1200" dirty="0" err="1"/>
            <a:t>подає</a:t>
          </a:r>
          <a:r>
            <a:rPr lang="ru-RU" sz="1600" kern="1200" dirty="0"/>
            <a:t> </a:t>
          </a:r>
          <a:r>
            <a:rPr lang="ru-RU" sz="1600" kern="1200" dirty="0" err="1"/>
            <a:t>їх</a:t>
          </a:r>
          <a:r>
            <a:rPr lang="ru-RU" sz="1600" kern="1200" dirty="0"/>
            <a:t> </a:t>
          </a:r>
          <a:r>
            <a:rPr lang="ru-RU" sz="1600" kern="1200" dirty="0" err="1"/>
            <a:t>Міністрові</a:t>
          </a:r>
          <a:r>
            <a:rPr lang="ru-RU" sz="1600" kern="1200" dirty="0"/>
            <a:t> </a:t>
          </a:r>
          <a:r>
            <a:rPr lang="ru-RU" sz="1600" kern="1200" dirty="0" err="1"/>
            <a:t>фінансів</a:t>
          </a:r>
          <a:r>
            <a:rPr lang="ru-RU" sz="1600" kern="1200" dirty="0"/>
            <a:t>;</a:t>
          </a:r>
        </a:p>
      </dsp:txBody>
      <dsp:txXfrm>
        <a:off x="23126" y="2014324"/>
        <a:ext cx="11894215" cy="427633"/>
      </dsp:txXfrm>
    </dsp:sp>
    <dsp:sp modelId="{582E0D3F-B19A-44A0-A462-0AB1D08DC465}">
      <dsp:nvSpPr>
        <dsp:cNvPr id="0" name=""/>
        <dsp:cNvSpPr/>
      </dsp:nvSpPr>
      <dsp:spPr>
        <a:xfrm>
          <a:off x="-8" y="2585011"/>
          <a:ext cx="11940483" cy="1321914"/>
        </a:xfrm>
        <a:prstGeom prst="roundRect">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l" defTabSz="889000">
            <a:lnSpc>
              <a:spcPct val="90000"/>
            </a:lnSpc>
            <a:spcBef>
              <a:spcPct val="0"/>
            </a:spcBef>
            <a:spcAft>
              <a:spcPct val="35000"/>
            </a:spcAft>
          </a:pPr>
          <a:r>
            <a:rPr lang="ru-RU" sz="2000" kern="1200" dirty="0"/>
            <a:t>3) </a:t>
          </a:r>
          <a:r>
            <a:rPr lang="ru-RU" sz="2000" kern="1200" dirty="0" err="1"/>
            <a:t>забезпечує</a:t>
          </a:r>
          <a:r>
            <a:rPr lang="ru-RU" sz="2000" kern="1200" dirty="0"/>
            <a:t> та </a:t>
          </a:r>
          <a:r>
            <a:rPr lang="ru-RU" sz="2000" kern="1200" dirty="0" err="1"/>
            <a:t>здійснює</a:t>
          </a:r>
          <a:r>
            <a:rPr lang="ru-RU" sz="2000" kern="1200" dirty="0"/>
            <a:t> контроль за </a:t>
          </a:r>
          <a:r>
            <a:rPr lang="ru-RU" sz="2000" kern="1200" dirty="0" err="1"/>
            <a:t>дотриманням</a:t>
          </a:r>
          <a:r>
            <a:rPr lang="ru-RU" sz="2000" kern="1200" dirty="0"/>
            <a:t> </a:t>
          </a:r>
          <a:r>
            <a:rPr lang="ru-RU" sz="2000" kern="1200" dirty="0" err="1"/>
            <a:t>вимог</a:t>
          </a:r>
          <a:r>
            <a:rPr lang="ru-RU" sz="2000" kern="1200" dirty="0"/>
            <a:t> </a:t>
          </a:r>
          <a:r>
            <a:rPr lang="ru-RU" sz="2000" kern="1200" dirty="0" err="1"/>
            <a:t>законодавства</a:t>
          </a:r>
          <a:r>
            <a:rPr lang="ru-RU" sz="2000" kern="1200" dirty="0"/>
            <a:t> з </a:t>
          </a:r>
          <a:r>
            <a:rPr lang="ru-RU" sz="2000" kern="1200" dirty="0" err="1"/>
            <a:t>питань</a:t>
          </a:r>
          <a:r>
            <a:rPr lang="ru-RU" sz="2000" kern="1200" dirty="0"/>
            <a:t> </a:t>
          </a:r>
          <a:r>
            <a:rPr lang="ru-RU" sz="2000" kern="1200" dirty="0" err="1"/>
            <a:t>державної</a:t>
          </a:r>
          <a:r>
            <a:rPr lang="ru-RU" sz="2000" kern="1200" dirty="0"/>
            <a:t> </a:t>
          </a:r>
          <a:r>
            <a:rPr lang="ru-RU" sz="2000" kern="1200" dirty="0" err="1"/>
            <a:t>митної</a:t>
          </a:r>
          <a:r>
            <a:rPr lang="ru-RU" sz="2000" kern="1200" dirty="0"/>
            <a:t> </a:t>
          </a:r>
          <a:r>
            <a:rPr lang="ru-RU" sz="2000" kern="1200" dirty="0" err="1"/>
            <a:t>справи</a:t>
          </a:r>
          <a:r>
            <a:rPr lang="ru-RU" sz="2000" kern="1200" dirty="0"/>
            <a:t> та в межах </a:t>
          </a:r>
          <a:r>
            <a:rPr lang="ru-RU" sz="2000" kern="1200" dirty="0" err="1"/>
            <a:t>повноважень</a:t>
          </a:r>
          <a:r>
            <a:rPr lang="ru-RU" sz="2000" kern="1200" dirty="0"/>
            <a:t>, </a:t>
          </a:r>
          <a:r>
            <a:rPr lang="ru-RU" sz="2000" kern="1200" dirty="0" err="1"/>
            <a:t>визначених</a:t>
          </a:r>
          <a:r>
            <a:rPr lang="ru-RU" sz="2000" kern="1200" dirty="0"/>
            <a:t> законом, </a:t>
          </a:r>
          <a:r>
            <a:rPr lang="ru-RU" sz="2000" kern="1200" dirty="0" err="1"/>
            <a:t>законодавства</a:t>
          </a:r>
          <a:r>
            <a:rPr lang="ru-RU" sz="2000" kern="1200" dirty="0"/>
            <a:t> з </a:t>
          </a:r>
          <a:r>
            <a:rPr lang="ru-RU" sz="2000" kern="1200" dirty="0" err="1"/>
            <a:t>інших</a:t>
          </a:r>
          <a:r>
            <a:rPr lang="ru-RU" sz="2000" kern="1200" dirty="0"/>
            <a:t> </a:t>
          </a:r>
          <a:r>
            <a:rPr lang="ru-RU" sz="2000" kern="1200" dirty="0" err="1"/>
            <a:t>питань</a:t>
          </a:r>
          <a:r>
            <a:rPr lang="ru-RU" sz="2000" kern="1200" dirty="0"/>
            <a:t>, контроль за </a:t>
          </a:r>
          <a:r>
            <a:rPr lang="ru-RU" sz="2000" kern="1200" dirty="0" err="1"/>
            <a:t>дотриманням</a:t>
          </a:r>
          <a:r>
            <a:rPr lang="ru-RU" sz="2000" kern="1200" dirty="0"/>
            <a:t> </a:t>
          </a:r>
          <a:r>
            <a:rPr lang="ru-RU" sz="2000" kern="1200" dirty="0" err="1"/>
            <a:t>якого</a:t>
          </a:r>
          <a:r>
            <a:rPr lang="ru-RU" sz="2000" kern="1200" dirty="0"/>
            <a:t> </a:t>
          </a:r>
          <a:r>
            <a:rPr lang="ru-RU" sz="2000" kern="1200" dirty="0" err="1"/>
            <a:t>покладено</a:t>
          </a:r>
          <a:r>
            <a:rPr lang="ru-RU" sz="2000" kern="1200" dirty="0"/>
            <a:t> на </a:t>
          </a:r>
          <a:r>
            <a:rPr lang="ru-RU" sz="2000" kern="1200" dirty="0" err="1"/>
            <a:t>Держмитслужбу</a:t>
          </a:r>
          <a:r>
            <a:rPr lang="ru-RU" sz="2000" kern="1200" dirty="0"/>
            <a:t>, </a:t>
          </a:r>
          <a:r>
            <a:rPr lang="ru-RU" sz="2000" kern="1200" dirty="0" err="1"/>
            <a:t>під</a:t>
          </a:r>
          <a:r>
            <a:rPr lang="ru-RU" sz="2000" kern="1200" dirty="0"/>
            <a:t> час </a:t>
          </a:r>
          <a:r>
            <a:rPr lang="ru-RU" sz="2000" kern="1200" dirty="0" err="1"/>
            <a:t>переміщення</a:t>
          </a:r>
          <a:r>
            <a:rPr lang="ru-RU" sz="2000" kern="1200" dirty="0"/>
            <a:t> </a:t>
          </a:r>
          <a:r>
            <a:rPr lang="ru-RU" sz="2000" kern="1200" dirty="0" err="1"/>
            <a:t>товарів</a:t>
          </a:r>
          <a:r>
            <a:rPr lang="ru-RU" sz="2000" kern="1200" dirty="0"/>
            <a:t> через </a:t>
          </a:r>
          <a:r>
            <a:rPr lang="ru-RU" sz="2000" kern="1200" dirty="0" err="1"/>
            <a:t>митний</a:t>
          </a:r>
          <a:r>
            <a:rPr lang="ru-RU" sz="2000" kern="1200" dirty="0"/>
            <a:t> кордон </a:t>
          </a:r>
          <a:r>
            <a:rPr lang="ru-RU" sz="2000" kern="1200" dirty="0" err="1"/>
            <a:t>України</a:t>
          </a:r>
          <a:r>
            <a:rPr lang="ru-RU" sz="2000" kern="1200" dirty="0"/>
            <a:t> та </a:t>
          </a:r>
          <a:r>
            <a:rPr lang="ru-RU" sz="2000" kern="1200" dirty="0" err="1"/>
            <a:t>після</a:t>
          </a:r>
          <a:r>
            <a:rPr lang="ru-RU" sz="2000" kern="1200" dirty="0"/>
            <a:t> </a:t>
          </a:r>
          <a:r>
            <a:rPr lang="ru-RU" sz="2000" kern="1200" dirty="0" err="1"/>
            <a:t>завершення</a:t>
          </a:r>
          <a:r>
            <a:rPr lang="ru-RU" sz="2000" kern="1200" dirty="0"/>
            <a:t> </a:t>
          </a:r>
          <a:r>
            <a:rPr lang="ru-RU" sz="2000" kern="1200" dirty="0" err="1"/>
            <a:t>операцій</a:t>
          </a:r>
          <a:r>
            <a:rPr lang="ru-RU" sz="2000" kern="1200" dirty="0"/>
            <a:t> з </a:t>
          </a:r>
          <a:r>
            <a:rPr lang="ru-RU" sz="2000" kern="1200" dirty="0" err="1"/>
            <a:t>митного</a:t>
          </a:r>
          <a:r>
            <a:rPr lang="ru-RU" sz="2000" kern="1200" dirty="0"/>
            <a:t> контролю та </a:t>
          </a:r>
          <a:r>
            <a:rPr lang="ru-RU" sz="2000" kern="1200" dirty="0" err="1"/>
            <a:t>митного</a:t>
          </a:r>
          <a:r>
            <a:rPr lang="ru-RU" sz="2000" kern="1200" dirty="0"/>
            <a:t> </a:t>
          </a:r>
          <a:r>
            <a:rPr lang="ru-RU" sz="2000" kern="1200" dirty="0" err="1"/>
            <a:t>оформлення</a:t>
          </a:r>
          <a:r>
            <a:rPr lang="ru-RU" sz="2000" kern="1200" dirty="0"/>
            <a:t>;</a:t>
          </a:r>
        </a:p>
      </dsp:txBody>
      <dsp:txXfrm>
        <a:off x="64523" y="2649542"/>
        <a:ext cx="11811421" cy="1192852"/>
      </dsp:txXfrm>
    </dsp:sp>
    <dsp:sp modelId="{A454F7F4-A358-42FD-BFE0-C67782E8DF95}">
      <dsp:nvSpPr>
        <dsp:cNvPr id="0" name=""/>
        <dsp:cNvSpPr/>
      </dsp:nvSpPr>
      <dsp:spPr>
        <a:xfrm>
          <a:off x="-8" y="4036416"/>
          <a:ext cx="11940483" cy="1296301"/>
        </a:xfrm>
        <a:prstGeom prst="roundRect">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4770" tIns="64770" rIns="64770" bIns="64770" numCol="1" spcCol="1270" anchor="ctr" anchorCtr="0">
          <a:noAutofit/>
        </a:bodyPr>
        <a:lstStyle/>
        <a:p>
          <a:pPr lvl="0" algn="l" defTabSz="755650">
            <a:lnSpc>
              <a:spcPct val="90000"/>
            </a:lnSpc>
            <a:spcBef>
              <a:spcPct val="0"/>
            </a:spcBef>
            <a:spcAft>
              <a:spcPct val="35000"/>
            </a:spcAft>
          </a:pPr>
          <a:r>
            <a:rPr lang="ru-RU" sz="1700" kern="1200" dirty="0"/>
            <a:t>4) </a:t>
          </a:r>
          <a:r>
            <a:rPr lang="ru-RU" sz="1700" kern="1200" dirty="0" err="1"/>
            <a:t>забезпечує</a:t>
          </a:r>
          <a:r>
            <a:rPr lang="ru-RU" sz="1700" kern="1200" dirty="0"/>
            <a:t> та </a:t>
          </a:r>
          <a:r>
            <a:rPr lang="ru-RU" sz="1700" kern="1200" dirty="0" err="1"/>
            <a:t>здійснює</a:t>
          </a:r>
          <a:r>
            <a:rPr lang="ru-RU" sz="1700" kern="1200" dirty="0"/>
            <a:t> контроль за </a:t>
          </a:r>
          <a:r>
            <a:rPr lang="ru-RU" sz="1700" kern="1200" dirty="0" err="1"/>
            <a:t>дотриманням</a:t>
          </a:r>
          <a:r>
            <a:rPr lang="ru-RU" sz="1700" kern="1200" dirty="0"/>
            <a:t> </a:t>
          </a:r>
          <a:r>
            <a:rPr lang="ru-RU" sz="1700" kern="1200" dirty="0" err="1"/>
            <a:t>вимог</a:t>
          </a:r>
          <a:r>
            <a:rPr lang="ru-RU" sz="1700" kern="1200" dirty="0"/>
            <a:t> </a:t>
          </a:r>
          <a:r>
            <a:rPr lang="ru-RU" sz="1700" kern="1200" dirty="0" err="1"/>
            <a:t>законодавства</a:t>
          </a:r>
          <a:r>
            <a:rPr lang="ru-RU" sz="1700" kern="1200" dirty="0"/>
            <a:t> з </a:t>
          </a:r>
          <a:r>
            <a:rPr lang="ru-RU" sz="1700" kern="1200" dirty="0" err="1"/>
            <a:t>питань</a:t>
          </a:r>
          <a:r>
            <a:rPr lang="ru-RU" sz="1700" kern="1200" dirty="0"/>
            <a:t> </a:t>
          </a:r>
          <a:r>
            <a:rPr lang="ru-RU" sz="1700" kern="1200" dirty="0" err="1"/>
            <a:t>державної</a:t>
          </a:r>
          <a:r>
            <a:rPr lang="ru-RU" sz="1700" kern="1200" dirty="0"/>
            <a:t> </a:t>
          </a:r>
          <a:r>
            <a:rPr lang="ru-RU" sz="1700" kern="1200" dirty="0" err="1"/>
            <a:t>митної</a:t>
          </a:r>
          <a:r>
            <a:rPr lang="ru-RU" sz="1700" kern="1200" dirty="0"/>
            <a:t> </a:t>
          </a:r>
          <a:r>
            <a:rPr lang="ru-RU" sz="1700" kern="1200" dirty="0" err="1"/>
            <a:t>справи</a:t>
          </a:r>
          <a:r>
            <a:rPr lang="ru-RU" sz="1700" kern="1200" dirty="0"/>
            <a:t> на </a:t>
          </a:r>
          <a:r>
            <a:rPr lang="ru-RU" sz="1700" kern="1200" dirty="0" err="1"/>
            <a:t>всій</a:t>
          </a:r>
          <a:r>
            <a:rPr lang="ru-RU" sz="1700" kern="1200" dirty="0"/>
            <a:t> </a:t>
          </a:r>
          <a:r>
            <a:rPr lang="ru-RU" sz="1700" kern="1200" dirty="0" err="1"/>
            <a:t>території</a:t>
          </a:r>
          <a:r>
            <a:rPr lang="ru-RU" sz="1700" kern="1200" dirty="0"/>
            <a:t> </a:t>
          </a:r>
          <a:r>
            <a:rPr lang="ru-RU" sz="1700" kern="1200" dirty="0" err="1"/>
            <a:t>України</a:t>
          </a:r>
          <a:r>
            <a:rPr lang="ru-RU" sz="1700" kern="1200" dirty="0"/>
            <a:t>, у тому </a:t>
          </a:r>
          <a:r>
            <a:rPr lang="ru-RU" sz="1700" kern="1200" dirty="0" err="1"/>
            <a:t>числі</a:t>
          </a:r>
          <a:r>
            <a:rPr lang="ru-RU" sz="1700" kern="1200" dirty="0"/>
            <a:t> у </a:t>
          </a:r>
          <a:r>
            <a:rPr lang="ru-RU" sz="1700" kern="1200" dirty="0" err="1"/>
            <a:t>вільних</a:t>
          </a:r>
          <a:r>
            <a:rPr lang="ru-RU" sz="1700" kern="1200" dirty="0"/>
            <a:t> </a:t>
          </a:r>
          <a:r>
            <a:rPr lang="ru-RU" sz="1700" kern="1200" dirty="0" err="1"/>
            <a:t>митних</a:t>
          </a:r>
          <a:r>
            <a:rPr lang="ru-RU" sz="1700" kern="1200" dirty="0"/>
            <a:t> зонах, </a:t>
          </a:r>
          <a:r>
            <a:rPr lang="ru-RU" sz="1700" kern="1200" dirty="0" err="1"/>
            <a:t>територіальному</a:t>
          </a:r>
          <a:r>
            <a:rPr lang="ru-RU" sz="1700" kern="1200" dirty="0"/>
            <a:t> </a:t>
          </a:r>
          <a:r>
            <a:rPr lang="ru-RU" sz="1700" kern="1200" dirty="0" err="1"/>
            <a:t>морі</a:t>
          </a:r>
          <a:r>
            <a:rPr lang="ru-RU" sz="1700" kern="1200" dirty="0"/>
            <a:t>, пунктах пропуску через </a:t>
          </a:r>
          <a:r>
            <a:rPr lang="ru-RU" sz="1700" kern="1200" dirty="0" err="1"/>
            <a:t>державний</a:t>
          </a:r>
          <a:r>
            <a:rPr lang="ru-RU" sz="1700" kern="1200" dirty="0"/>
            <a:t> кордон, </a:t>
          </a:r>
          <a:r>
            <a:rPr lang="ru-RU" sz="1700" kern="1200" dirty="0" err="1"/>
            <a:t>прикордонній</a:t>
          </a:r>
          <a:r>
            <a:rPr lang="ru-RU" sz="1700" kern="1200" dirty="0"/>
            <a:t> </a:t>
          </a:r>
          <a:r>
            <a:rPr lang="ru-RU" sz="1700" kern="1200" dirty="0" err="1"/>
            <a:t>смузі</a:t>
          </a:r>
          <a:r>
            <a:rPr lang="ru-RU" sz="1700" kern="1200" dirty="0"/>
            <a:t> та </a:t>
          </a:r>
          <a:r>
            <a:rPr lang="ru-RU" sz="1700" kern="1200" dirty="0" err="1"/>
            <a:t>контрольованих</a:t>
          </a:r>
          <a:r>
            <a:rPr lang="ru-RU" sz="1700" kern="1200" dirty="0"/>
            <a:t> </a:t>
          </a:r>
          <a:r>
            <a:rPr lang="ru-RU" sz="1700" kern="1200" dirty="0" err="1"/>
            <a:t>прикордонних</a:t>
          </a:r>
          <a:r>
            <a:rPr lang="ru-RU" sz="1700" kern="1200" dirty="0"/>
            <a:t> районах, </a:t>
          </a:r>
          <a:r>
            <a:rPr lang="ru-RU" sz="1700" kern="1200" dirty="0" err="1"/>
            <a:t>виключній</a:t>
          </a:r>
          <a:r>
            <a:rPr lang="ru-RU" sz="1700" kern="1200" dirty="0"/>
            <a:t> (</a:t>
          </a:r>
          <a:r>
            <a:rPr lang="ru-RU" sz="1700" kern="1200" dirty="0" err="1"/>
            <a:t>морській</a:t>
          </a:r>
          <a:r>
            <a:rPr lang="ru-RU" sz="1700" kern="1200" dirty="0"/>
            <a:t>) </a:t>
          </a:r>
          <a:r>
            <a:rPr lang="ru-RU" sz="1700" kern="1200" dirty="0" err="1"/>
            <a:t>економічній</a:t>
          </a:r>
          <a:r>
            <a:rPr lang="ru-RU" sz="1700" kern="1200" dirty="0"/>
            <a:t> </a:t>
          </a:r>
          <a:r>
            <a:rPr lang="ru-RU" sz="1700" kern="1200" dirty="0" err="1"/>
            <a:t>зоні</a:t>
          </a:r>
          <a:r>
            <a:rPr lang="ru-RU" sz="1700" kern="1200" dirty="0"/>
            <a:t> </a:t>
          </a:r>
          <a:r>
            <a:rPr lang="ru-RU" sz="1700" kern="1200" dirty="0" err="1"/>
            <a:t>України</a:t>
          </a:r>
          <a:r>
            <a:rPr lang="ru-RU" sz="1700" kern="1200" dirty="0"/>
            <a:t> та </a:t>
          </a:r>
          <a:r>
            <a:rPr lang="ru-RU" sz="1700" kern="1200" dirty="0" err="1"/>
            <a:t>прилеглій</a:t>
          </a:r>
          <a:r>
            <a:rPr lang="ru-RU" sz="1700" kern="1200" dirty="0"/>
            <a:t> </a:t>
          </a:r>
          <a:r>
            <a:rPr lang="ru-RU" sz="1700" kern="1200" dirty="0" err="1"/>
            <a:t>зоні</a:t>
          </a:r>
          <a:r>
            <a:rPr lang="ru-RU" sz="1700" kern="1200" dirty="0"/>
            <a:t> </a:t>
          </a:r>
          <a:r>
            <a:rPr lang="ru-RU" sz="1700" kern="1200" dirty="0" err="1"/>
            <a:t>України</a:t>
          </a:r>
          <a:r>
            <a:rPr lang="ru-RU" sz="1700" kern="1200" dirty="0"/>
            <a:t>;</a:t>
          </a:r>
        </a:p>
      </dsp:txBody>
      <dsp:txXfrm>
        <a:off x="63272" y="4099696"/>
        <a:ext cx="11813923" cy="116974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A8611CB-DDEE-49B2-BE70-0FD924AC0789}">
      <dsp:nvSpPr>
        <dsp:cNvPr id="0" name=""/>
        <dsp:cNvSpPr/>
      </dsp:nvSpPr>
      <dsp:spPr>
        <a:xfrm rot="10800000">
          <a:off x="2268909" y="5973"/>
          <a:ext cx="7910891" cy="1105266"/>
        </a:xfrm>
        <a:prstGeom prst="homePlat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7392" tIns="57150" rIns="106680" bIns="57150" numCol="1" spcCol="1270" anchor="ctr" anchorCtr="0">
          <a:noAutofit/>
        </a:bodyPr>
        <a:lstStyle/>
        <a:p>
          <a:pPr lvl="0" algn="ctr" defTabSz="666750">
            <a:lnSpc>
              <a:spcPct val="90000"/>
            </a:lnSpc>
            <a:spcBef>
              <a:spcPct val="0"/>
            </a:spcBef>
            <a:spcAft>
              <a:spcPct val="35000"/>
            </a:spcAft>
          </a:pPr>
          <a:r>
            <a:rPr lang="ru-RU" sz="1500" kern="1200">
              <a:solidFill>
                <a:schemeClr val="tx2">
                  <a:lumMod val="10000"/>
                </a:schemeClr>
              </a:solidFill>
            </a:rPr>
            <a:t>5) забезпечує та здійснює контроль за дотриманням підприємствами і громадянами установленого законодавством порядку переміщення товарів, транспортних засобів через митний кордон України;</a:t>
          </a:r>
        </a:p>
      </dsp:txBody>
      <dsp:txXfrm rot="10800000">
        <a:off x="2545225" y="5973"/>
        <a:ext cx="7634575" cy="1105266"/>
      </dsp:txXfrm>
    </dsp:sp>
    <dsp:sp modelId="{3D420257-2671-400D-B229-8AEFFB559851}">
      <dsp:nvSpPr>
        <dsp:cNvPr id="0" name=""/>
        <dsp:cNvSpPr/>
      </dsp:nvSpPr>
      <dsp:spPr>
        <a:xfrm>
          <a:off x="1716276" y="5973"/>
          <a:ext cx="1105266" cy="1105266"/>
        </a:xfrm>
        <a:prstGeom prst="ellipse">
          <a:avLst/>
        </a:prstGeom>
        <a:solidFill>
          <a:schemeClr val="accent1">
            <a:tint val="50000"/>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1F9393F-A361-47A2-9445-2DDE7B4ABBFD}">
      <dsp:nvSpPr>
        <dsp:cNvPr id="0" name=""/>
        <dsp:cNvSpPr/>
      </dsp:nvSpPr>
      <dsp:spPr>
        <a:xfrm rot="10800000">
          <a:off x="2268909" y="1441170"/>
          <a:ext cx="7910891" cy="1105266"/>
        </a:xfrm>
        <a:prstGeom prst="homePlat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7392" tIns="57150" rIns="106680" bIns="57150" numCol="1" spcCol="1270" anchor="ctr" anchorCtr="0">
          <a:noAutofit/>
        </a:bodyPr>
        <a:lstStyle/>
        <a:p>
          <a:pPr lvl="0" algn="ctr" defTabSz="666750">
            <a:lnSpc>
              <a:spcPct val="90000"/>
            </a:lnSpc>
            <a:spcBef>
              <a:spcPct val="0"/>
            </a:spcBef>
            <a:spcAft>
              <a:spcPct val="35000"/>
            </a:spcAft>
          </a:pPr>
          <a:r>
            <a:rPr lang="ru-RU" sz="1500" kern="1200">
              <a:solidFill>
                <a:schemeClr val="tx2">
                  <a:lumMod val="10000"/>
                </a:schemeClr>
              </a:solidFill>
            </a:rPr>
            <a:t>6) забезпечує та здійснює контроль за застосуванням митних режимів, цільовим використанням товарів, поміщених у відповідний митний режим;</a:t>
          </a:r>
        </a:p>
      </dsp:txBody>
      <dsp:txXfrm rot="10800000">
        <a:off x="2545225" y="1441170"/>
        <a:ext cx="7634575" cy="1105266"/>
      </dsp:txXfrm>
    </dsp:sp>
    <dsp:sp modelId="{D9CDE8E4-8DE9-4BCF-9F0F-F01DE8A46792}">
      <dsp:nvSpPr>
        <dsp:cNvPr id="0" name=""/>
        <dsp:cNvSpPr/>
      </dsp:nvSpPr>
      <dsp:spPr>
        <a:xfrm>
          <a:off x="1716276" y="1441170"/>
          <a:ext cx="1105266" cy="1105266"/>
        </a:xfrm>
        <a:prstGeom prst="ellipse">
          <a:avLst/>
        </a:prstGeom>
        <a:solidFill>
          <a:schemeClr val="accent1">
            <a:tint val="50000"/>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C3D14E8-D406-40E3-9315-29E2BB752BC1}">
      <dsp:nvSpPr>
        <dsp:cNvPr id="0" name=""/>
        <dsp:cNvSpPr/>
      </dsp:nvSpPr>
      <dsp:spPr>
        <a:xfrm rot="10800000">
          <a:off x="2268909" y="2876366"/>
          <a:ext cx="7910891" cy="1105266"/>
        </a:xfrm>
        <a:prstGeom prst="homePlat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7392" tIns="57150" rIns="106680" bIns="57150" numCol="1" spcCol="1270" anchor="ctr" anchorCtr="0">
          <a:noAutofit/>
        </a:bodyPr>
        <a:lstStyle/>
        <a:p>
          <a:pPr lvl="0" algn="ctr" defTabSz="666750">
            <a:lnSpc>
              <a:spcPct val="90000"/>
            </a:lnSpc>
            <a:spcBef>
              <a:spcPct val="0"/>
            </a:spcBef>
            <a:spcAft>
              <a:spcPct val="35000"/>
            </a:spcAft>
          </a:pPr>
          <a:r>
            <a:rPr lang="ru-RU" sz="1500" kern="1200">
              <a:solidFill>
                <a:schemeClr val="tx2">
                  <a:lumMod val="10000"/>
                </a:schemeClr>
              </a:solidFill>
            </a:rPr>
            <a:t>7) вживає заходів щодо сприяння захисту прав інтелектуальної власності під час провадження зовнішньоекономічної діяльності, недопущення переміщення через митний кордон України контрафактних товарів;</a:t>
          </a:r>
        </a:p>
      </dsp:txBody>
      <dsp:txXfrm rot="10800000">
        <a:off x="2545225" y="2876366"/>
        <a:ext cx="7634575" cy="1105266"/>
      </dsp:txXfrm>
    </dsp:sp>
    <dsp:sp modelId="{80DAD4F8-EA6C-4121-B3DE-DE84222BE187}">
      <dsp:nvSpPr>
        <dsp:cNvPr id="0" name=""/>
        <dsp:cNvSpPr/>
      </dsp:nvSpPr>
      <dsp:spPr>
        <a:xfrm>
          <a:off x="1716276" y="2876366"/>
          <a:ext cx="1105266" cy="1105266"/>
        </a:xfrm>
        <a:prstGeom prst="ellipse">
          <a:avLst/>
        </a:prstGeom>
        <a:solidFill>
          <a:schemeClr val="accent1">
            <a:tint val="50000"/>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300D014-A1B5-493F-907A-21FDDE196894}">
      <dsp:nvSpPr>
        <dsp:cNvPr id="0" name=""/>
        <dsp:cNvSpPr/>
      </dsp:nvSpPr>
      <dsp:spPr>
        <a:xfrm rot="10800000">
          <a:off x="2268909" y="4311563"/>
          <a:ext cx="7910891" cy="1105266"/>
        </a:xfrm>
        <a:prstGeom prst="homePlat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7392" tIns="57150" rIns="106680" bIns="57150" numCol="1" spcCol="1270" anchor="ctr" anchorCtr="0">
          <a:noAutofit/>
        </a:bodyPr>
        <a:lstStyle/>
        <a:p>
          <a:pPr lvl="0" algn="ctr" defTabSz="666750">
            <a:lnSpc>
              <a:spcPct val="90000"/>
            </a:lnSpc>
            <a:spcBef>
              <a:spcPct val="0"/>
            </a:spcBef>
            <a:spcAft>
              <a:spcPct val="35000"/>
            </a:spcAft>
          </a:pPr>
          <a:r>
            <a:rPr lang="ru-RU" sz="1500" kern="1200">
              <a:solidFill>
                <a:schemeClr val="tx2">
                  <a:lumMod val="10000"/>
                </a:schemeClr>
              </a:solidFill>
            </a:rPr>
            <a:t>8) забезпечує та здійснює в межах повноважень, визначених законом, контроль за дотриманням підприємствами і громадянами вимог законодавства з питань здійснення державного контролю за міжнародними передачами товарів військового призначення та подвійного використання;</a:t>
          </a:r>
        </a:p>
      </dsp:txBody>
      <dsp:txXfrm rot="10800000">
        <a:off x="2545225" y="4311563"/>
        <a:ext cx="7634575" cy="1105266"/>
      </dsp:txXfrm>
    </dsp:sp>
    <dsp:sp modelId="{952D1481-8FE0-4413-B4AB-634153D97C40}">
      <dsp:nvSpPr>
        <dsp:cNvPr id="0" name=""/>
        <dsp:cNvSpPr/>
      </dsp:nvSpPr>
      <dsp:spPr>
        <a:xfrm>
          <a:off x="1716276" y="4311563"/>
          <a:ext cx="1105266" cy="1105266"/>
        </a:xfrm>
        <a:prstGeom prst="ellipse">
          <a:avLst/>
        </a:prstGeom>
        <a:solidFill>
          <a:schemeClr val="accent1">
            <a:tint val="50000"/>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EB020A6B-2FA5-4EAA-87F5-72A5B636EE18}">
      <dsp:nvSpPr>
        <dsp:cNvPr id="0" name=""/>
        <dsp:cNvSpPr/>
      </dsp:nvSpPr>
      <dsp:spPr>
        <a:xfrm rot="10800000">
          <a:off x="2268909" y="5746760"/>
          <a:ext cx="7910891" cy="1105266"/>
        </a:xfrm>
        <a:prstGeom prst="homePlat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7392" tIns="57150" rIns="106680" bIns="57150" numCol="1" spcCol="1270" anchor="ctr" anchorCtr="0">
          <a:noAutofit/>
        </a:bodyPr>
        <a:lstStyle/>
        <a:p>
          <a:pPr lvl="0" algn="ctr" defTabSz="666750">
            <a:lnSpc>
              <a:spcPct val="90000"/>
            </a:lnSpc>
            <a:spcBef>
              <a:spcPct val="0"/>
            </a:spcBef>
            <a:spcAft>
              <a:spcPct val="35000"/>
            </a:spcAft>
          </a:pPr>
          <a:r>
            <a:rPr lang="ru-RU" sz="1500" kern="1200">
              <a:solidFill>
                <a:schemeClr val="tx2">
                  <a:lumMod val="10000"/>
                </a:schemeClr>
              </a:solidFill>
            </a:rPr>
            <a:t>9) проводить перевірку юридичних осіб щодо відповідності критеріям для надання статусу гаранта, надає статус гаранта та веде реєстр гарантів; здійснює допуск перевізників-резидентів до перевезень згідно з Митною конвенцією про міжнародне перевезення вантажів із застосуванням книжки МДП (Конвенції МДП) 1975 року;</a:t>
          </a:r>
        </a:p>
      </dsp:txBody>
      <dsp:txXfrm rot="10800000">
        <a:off x="2545225" y="5746760"/>
        <a:ext cx="7634575" cy="1105266"/>
      </dsp:txXfrm>
    </dsp:sp>
    <dsp:sp modelId="{5C31F510-0757-45CD-BDD0-A11F321E2609}">
      <dsp:nvSpPr>
        <dsp:cNvPr id="0" name=""/>
        <dsp:cNvSpPr/>
      </dsp:nvSpPr>
      <dsp:spPr>
        <a:xfrm>
          <a:off x="1716276" y="5746760"/>
          <a:ext cx="1105266" cy="1105266"/>
        </a:xfrm>
        <a:prstGeom prst="ellipse">
          <a:avLst/>
        </a:prstGeom>
        <a:solidFill>
          <a:schemeClr val="accent1">
            <a:tint val="50000"/>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63CB46D-37BE-4BA4-AF66-BEE467EFBFCD}">
      <dsp:nvSpPr>
        <dsp:cNvPr id="0" name=""/>
        <dsp:cNvSpPr/>
      </dsp:nvSpPr>
      <dsp:spPr>
        <a:xfrm>
          <a:off x="233784" y="1494446"/>
          <a:ext cx="4808388" cy="4808388"/>
        </a:xfrm>
        <a:prstGeom prst="ellipse">
          <a:avLst/>
        </a:prstGeom>
        <a:solidFill>
          <a:schemeClr val="accent3">
            <a:hueOff val="-8807072"/>
            <a:satOff val="-3184"/>
            <a:lumOff val="1373"/>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A4952E8-38AC-4B9C-B164-BE4CBA9940DE}">
      <dsp:nvSpPr>
        <dsp:cNvPr id="0" name=""/>
        <dsp:cNvSpPr/>
      </dsp:nvSpPr>
      <dsp:spPr>
        <a:xfrm>
          <a:off x="1556155" y="1932410"/>
          <a:ext cx="3740124" cy="3740124"/>
        </a:xfrm>
        <a:prstGeom prst="ellipse">
          <a:avLst/>
        </a:prstGeom>
        <a:solidFill>
          <a:schemeClr val="accent3">
            <a:hueOff val="-6605304"/>
            <a:satOff val="-2388"/>
            <a:lumOff val="103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D9ECFCA-038B-4846-8851-B982AD18501D}">
      <dsp:nvSpPr>
        <dsp:cNvPr id="0" name=""/>
        <dsp:cNvSpPr/>
      </dsp:nvSpPr>
      <dsp:spPr>
        <a:xfrm>
          <a:off x="2028140" y="2404395"/>
          <a:ext cx="2671860" cy="2671860"/>
        </a:xfrm>
        <a:prstGeom prst="ellipse">
          <a:avLst/>
        </a:prstGeom>
        <a:solidFill>
          <a:schemeClr val="accent3">
            <a:hueOff val="-4403536"/>
            <a:satOff val="-1592"/>
            <a:lumOff val="686"/>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EB22C94-F753-41FE-BCEE-38DF830BB586}">
      <dsp:nvSpPr>
        <dsp:cNvPr id="0" name=""/>
        <dsp:cNvSpPr/>
      </dsp:nvSpPr>
      <dsp:spPr>
        <a:xfrm>
          <a:off x="2624819" y="3001075"/>
          <a:ext cx="1602796" cy="1602796"/>
        </a:xfrm>
        <a:prstGeom prst="ellipse">
          <a:avLst/>
        </a:prstGeom>
        <a:solidFill>
          <a:schemeClr val="accent3">
            <a:hueOff val="-2201768"/>
            <a:satOff val="-796"/>
            <a:lumOff val="343"/>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BAB1DAB-517F-418C-AFDA-03ECCE452033}">
      <dsp:nvSpPr>
        <dsp:cNvPr id="0" name=""/>
        <dsp:cNvSpPr/>
      </dsp:nvSpPr>
      <dsp:spPr>
        <a:xfrm>
          <a:off x="3158951" y="3535206"/>
          <a:ext cx="534532" cy="534532"/>
        </a:xfrm>
        <a:prstGeom prst="ellipse">
          <a:avLst/>
        </a:prstGeom>
        <a:solidFill>
          <a:schemeClr val="accent3">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FA99B88-17A0-48CA-BC7B-0D26B9F13813}">
      <dsp:nvSpPr>
        <dsp:cNvPr id="0" name=""/>
        <dsp:cNvSpPr/>
      </dsp:nvSpPr>
      <dsp:spPr>
        <a:xfrm>
          <a:off x="4873658" y="204516"/>
          <a:ext cx="5920496" cy="8488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5344" tIns="15240" rIns="15240" bIns="15240" numCol="1" spcCol="1270" anchor="ctr" anchorCtr="0">
          <a:noAutofit/>
        </a:bodyPr>
        <a:lstStyle/>
        <a:p>
          <a:pPr lvl="0" algn="l" defTabSz="533400">
            <a:lnSpc>
              <a:spcPct val="90000"/>
            </a:lnSpc>
            <a:spcBef>
              <a:spcPct val="0"/>
            </a:spcBef>
            <a:spcAft>
              <a:spcPct val="35000"/>
            </a:spcAft>
          </a:pPr>
          <a:endParaRPr lang="ru-RU" sz="1200" b="1" kern="1200" dirty="0">
            <a:solidFill>
              <a:schemeClr val="tx2">
                <a:lumMod val="10000"/>
              </a:schemeClr>
            </a:solidFill>
          </a:endParaRPr>
        </a:p>
        <a:p>
          <a:pPr lvl="0" algn="l" defTabSz="533400">
            <a:lnSpc>
              <a:spcPct val="90000"/>
            </a:lnSpc>
            <a:spcBef>
              <a:spcPct val="0"/>
            </a:spcBef>
            <a:spcAft>
              <a:spcPct val="35000"/>
            </a:spcAft>
          </a:pPr>
          <a:r>
            <a:rPr lang="ru-RU" sz="1200" b="1" kern="1200" dirty="0">
              <a:solidFill>
                <a:schemeClr val="tx2">
                  <a:lumMod val="10000"/>
                </a:schemeClr>
              </a:solidFill>
            </a:rPr>
            <a:t>10) </a:t>
          </a:r>
          <a:r>
            <a:rPr lang="ru-RU" sz="1200" b="1" kern="1200" dirty="0" err="1">
              <a:solidFill>
                <a:schemeClr val="tx2">
                  <a:lumMod val="10000"/>
                </a:schemeClr>
              </a:solidFill>
            </a:rPr>
            <a:t>здійснює</a:t>
          </a:r>
          <a:r>
            <a:rPr lang="ru-RU" sz="1200" b="1" kern="1200" dirty="0">
              <a:solidFill>
                <a:schemeClr val="tx2">
                  <a:lumMod val="10000"/>
                </a:schemeClr>
              </a:solidFill>
            </a:rPr>
            <a:t> контроль за </a:t>
          </a:r>
          <a:r>
            <a:rPr lang="ru-RU" sz="1200" b="1" kern="1200" dirty="0" err="1">
              <a:solidFill>
                <a:schemeClr val="tx2">
                  <a:lumMod val="10000"/>
                </a:schemeClr>
              </a:solidFill>
            </a:rPr>
            <a:t>дотриманням</a:t>
          </a:r>
          <a:r>
            <a:rPr lang="ru-RU" sz="1200" b="1" kern="1200" dirty="0">
              <a:solidFill>
                <a:schemeClr val="tx2">
                  <a:lumMod val="10000"/>
                </a:schemeClr>
              </a:solidFill>
            </a:rPr>
            <a:t> </a:t>
          </a:r>
          <a:r>
            <a:rPr lang="ru-RU" sz="1200" b="1" kern="1200" dirty="0" err="1">
              <a:solidFill>
                <a:schemeClr val="tx2">
                  <a:lumMod val="10000"/>
                </a:schemeClr>
              </a:solidFill>
            </a:rPr>
            <a:t>виконавчими</a:t>
          </a:r>
          <a:r>
            <a:rPr lang="ru-RU" sz="1200" b="1" kern="1200" dirty="0">
              <a:solidFill>
                <a:schemeClr val="tx2">
                  <a:lumMod val="10000"/>
                </a:schemeClr>
              </a:solidFill>
            </a:rPr>
            <a:t> </a:t>
          </a:r>
          <a:r>
            <a:rPr lang="ru-RU" sz="1200" b="1" kern="1200" dirty="0" err="1">
              <a:solidFill>
                <a:schemeClr val="tx2">
                  <a:lumMod val="10000"/>
                </a:schemeClr>
              </a:solidFill>
            </a:rPr>
            <a:t>комітетами</a:t>
          </a:r>
          <a:r>
            <a:rPr lang="ru-RU" sz="1200" b="1" kern="1200" dirty="0">
              <a:solidFill>
                <a:schemeClr val="tx2">
                  <a:lumMod val="10000"/>
                </a:schemeClr>
              </a:solidFill>
            </a:rPr>
            <a:t> </a:t>
          </a:r>
          <a:r>
            <a:rPr lang="ru-RU" sz="1200" b="1" kern="1200" dirty="0" err="1">
              <a:solidFill>
                <a:schemeClr val="tx2">
                  <a:lumMod val="10000"/>
                </a:schemeClr>
              </a:solidFill>
            </a:rPr>
            <a:t>сільських</a:t>
          </a:r>
          <a:r>
            <a:rPr lang="ru-RU" sz="1200" b="1" kern="1200" dirty="0">
              <a:solidFill>
                <a:schemeClr val="tx2">
                  <a:lumMod val="10000"/>
                </a:schemeClr>
              </a:solidFill>
            </a:rPr>
            <a:t>, </a:t>
          </a:r>
          <a:r>
            <a:rPr lang="ru-RU" sz="1200" b="1" kern="1200" dirty="0" err="1">
              <a:solidFill>
                <a:schemeClr val="tx2">
                  <a:lumMod val="10000"/>
                </a:schemeClr>
              </a:solidFill>
            </a:rPr>
            <a:t>селищних</a:t>
          </a:r>
          <a:r>
            <a:rPr lang="ru-RU" sz="1200" b="1" kern="1200" dirty="0">
              <a:solidFill>
                <a:schemeClr val="tx2">
                  <a:lumMod val="10000"/>
                </a:schemeClr>
              </a:solidFill>
            </a:rPr>
            <a:t> рад та рад </a:t>
          </a:r>
          <a:r>
            <a:rPr lang="ru-RU" sz="1200" b="1" kern="1200" dirty="0" err="1">
              <a:solidFill>
                <a:schemeClr val="tx2">
                  <a:lumMod val="10000"/>
                </a:schemeClr>
              </a:solidFill>
            </a:rPr>
            <a:t>об’єднаних</a:t>
          </a:r>
          <a:r>
            <a:rPr lang="ru-RU" sz="1200" b="1" kern="1200" dirty="0">
              <a:solidFill>
                <a:schemeClr val="tx2">
                  <a:lumMod val="10000"/>
                </a:schemeClr>
              </a:solidFill>
            </a:rPr>
            <a:t> </a:t>
          </a:r>
          <a:r>
            <a:rPr lang="ru-RU" sz="1200" b="1" kern="1200" dirty="0" err="1">
              <a:solidFill>
                <a:schemeClr val="tx2">
                  <a:lumMod val="10000"/>
                </a:schemeClr>
              </a:solidFill>
            </a:rPr>
            <a:t>територіальних</a:t>
          </a:r>
          <a:r>
            <a:rPr lang="ru-RU" sz="1200" b="1" kern="1200" dirty="0">
              <a:solidFill>
                <a:schemeClr val="tx2">
                  <a:lumMod val="10000"/>
                </a:schemeClr>
              </a:solidFill>
            </a:rPr>
            <a:t> громад, </a:t>
          </a:r>
          <a:r>
            <a:rPr lang="ru-RU" sz="1200" b="1" kern="1200" dirty="0" err="1">
              <a:solidFill>
                <a:schemeClr val="tx2">
                  <a:lumMod val="10000"/>
                </a:schemeClr>
              </a:solidFill>
            </a:rPr>
            <a:t>що</a:t>
          </a:r>
          <a:r>
            <a:rPr lang="ru-RU" sz="1200" b="1" kern="1200" dirty="0">
              <a:solidFill>
                <a:schemeClr val="tx2">
                  <a:lumMod val="10000"/>
                </a:schemeClr>
              </a:solidFill>
            </a:rPr>
            <a:t> </a:t>
          </a:r>
          <a:r>
            <a:rPr lang="ru-RU" sz="1200" b="1" kern="1200" dirty="0" err="1">
              <a:solidFill>
                <a:schemeClr val="tx2">
                  <a:lumMod val="10000"/>
                </a:schemeClr>
              </a:solidFill>
            </a:rPr>
            <a:t>створені</a:t>
          </a:r>
          <a:r>
            <a:rPr lang="ru-RU" sz="1200" b="1" kern="1200" dirty="0">
              <a:solidFill>
                <a:schemeClr val="tx2">
                  <a:lumMod val="10000"/>
                </a:schemeClr>
              </a:solidFill>
            </a:rPr>
            <a:t> </a:t>
          </a:r>
          <a:r>
            <a:rPr lang="ru-RU" sz="1200" b="1" kern="1200" dirty="0" err="1">
              <a:solidFill>
                <a:schemeClr val="tx2">
                  <a:lumMod val="10000"/>
                </a:schemeClr>
              </a:solidFill>
            </a:rPr>
            <a:t>згідно</a:t>
          </a:r>
          <a:r>
            <a:rPr lang="ru-RU" sz="1200" b="1" kern="1200" dirty="0">
              <a:solidFill>
                <a:schemeClr val="tx2">
                  <a:lumMod val="10000"/>
                </a:schemeClr>
              </a:solidFill>
            </a:rPr>
            <a:t> </a:t>
          </a:r>
          <a:r>
            <a:rPr lang="ru-RU" sz="1200" b="1" kern="1200" dirty="0" err="1">
              <a:solidFill>
                <a:schemeClr val="tx2">
                  <a:lumMod val="10000"/>
                </a:schemeClr>
              </a:solidFill>
            </a:rPr>
            <a:t>із</a:t>
          </a:r>
          <a:r>
            <a:rPr lang="ru-RU" sz="1200" b="1" kern="1200" dirty="0">
              <a:solidFill>
                <a:schemeClr val="tx2">
                  <a:lumMod val="10000"/>
                </a:schemeClr>
              </a:solidFill>
            </a:rPr>
            <a:t> законом та </a:t>
          </a:r>
          <a:r>
            <a:rPr lang="ru-RU" sz="1200" b="1" kern="1200" dirty="0" err="1">
              <a:solidFill>
                <a:schemeClr val="tx2">
                  <a:lumMod val="10000"/>
                </a:schemeClr>
              </a:solidFill>
            </a:rPr>
            <a:t>перспективним</a:t>
          </a:r>
          <a:r>
            <a:rPr lang="ru-RU" sz="1200" b="1" kern="1200" dirty="0">
              <a:solidFill>
                <a:schemeClr val="tx2">
                  <a:lumMod val="10000"/>
                </a:schemeClr>
              </a:solidFill>
            </a:rPr>
            <a:t> планом </a:t>
          </a:r>
          <a:r>
            <a:rPr lang="ru-RU" sz="1200" b="1" kern="1200" dirty="0" err="1">
              <a:solidFill>
                <a:schemeClr val="tx2">
                  <a:lumMod val="10000"/>
                </a:schemeClr>
              </a:solidFill>
            </a:rPr>
            <a:t>формування</a:t>
          </a:r>
          <a:r>
            <a:rPr lang="ru-RU" sz="1200" b="1" kern="1200" dirty="0">
              <a:solidFill>
                <a:schemeClr val="tx2">
                  <a:lumMod val="10000"/>
                </a:schemeClr>
              </a:solidFill>
            </a:rPr>
            <a:t> </a:t>
          </a:r>
          <a:r>
            <a:rPr lang="ru-RU" sz="1200" b="1" kern="1200" dirty="0" err="1">
              <a:solidFill>
                <a:schemeClr val="tx2">
                  <a:lumMod val="10000"/>
                </a:schemeClr>
              </a:solidFill>
            </a:rPr>
            <a:t>територій</a:t>
          </a:r>
          <a:r>
            <a:rPr lang="ru-RU" sz="1200" b="1" kern="1200" dirty="0">
              <a:solidFill>
                <a:schemeClr val="tx2">
                  <a:lumMod val="10000"/>
                </a:schemeClr>
              </a:solidFill>
            </a:rPr>
            <a:t> громад, порядку </a:t>
          </a:r>
          <a:r>
            <a:rPr lang="ru-RU" sz="1200" b="1" kern="1200" dirty="0" err="1">
              <a:solidFill>
                <a:schemeClr val="tx2">
                  <a:lumMod val="10000"/>
                </a:schemeClr>
              </a:solidFill>
            </a:rPr>
            <a:t>прийняття</a:t>
          </a:r>
          <a:r>
            <a:rPr lang="ru-RU" sz="1200" b="1" kern="1200" dirty="0">
              <a:solidFill>
                <a:schemeClr val="tx2">
                  <a:lumMod val="10000"/>
                </a:schemeClr>
              </a:solidFill>
            </a:rPr>
            <a:t> та </a:t>
          </a:r>
          <a:r>
            <a:rPr lang="ru-RU" sz="1200" b="1" kern="1200" dirty="0" err="1">
              <a:solidFill>
                <a:schemeClr val="tx2">
                  <a:lumMod val="10000"/>
                </a:schemeClr>
              </a:solidFill>
            </a:rPr>
            <a:t>обліку</a:t>
          </a:r>
          <a:r>
            <a:rPr lang="ru-RU" sz="1200" b="1" kern="1200" dirty="0">
              <a:solidFill>
                <a:schemeClr val="tx2">
                  <a:lumMod val="10000"/>
                </a:schemeClr>
              </a:solidFill>
            </a:rPr>
            <a:t> </a:t>
          </a:r>
          <a:r>
            <a:rPr lang="ru-RU" sz="1200" b="1" kern="1200" dirty="0" err="1">
              <a:solidFill>
                <a:schemeClr val="tx2">
                  <a:lumMod val="10000"/>
                </a:schemeClr>
              </a:solidFill>
            </a:rPr>
            <a:t>податків</a:t>
          </a:r>
          <a:r>
            <a:rPr lang="ru-RU" sz="1200" b="1" kern="1200" dirty="0">
              <a:solidFill>
                <a:schemeClr val="tx2">
                  <a:lumMod val="10000"/>
                </a:schemeClr>
              </a:solidFill>
            </a:rPr>
            <a:t> і </a:t>
          </a:r>
          <a:r>
            <a:rPr lang="ru-RU" sz="1200" b="1" kern="1200" dirty="0" err="1">
              <a:solidFill>
                <a:schemeClr val="tx2">
                  <a:lumMod val="10000"/>
                </a:schemeClr>
              </a:solidFill>
            </a:rPr>
            <a:t>зборів</a:t>
          </a:r>
          <a:r>
            <a:rPr lang="ru-RU" sz="1200" b="1" kern="1200" dirty="0">
              <a:solidFill>
                <a:schemeClr val="tx2">
                  <a:lumMod val="10000"/>
                </a:schemeClr>
              </a:solidFill>
            </a:rPr>
            <a:t> </a:t>
          </a:r>
          <a:r>
            <a:rPr lang="ru-RU" sz="1200" b="1" kern="1200" dirty="0" err="1">
              <a:solidFill>
                <a:schemeClr val="tx2">
                  <a:lumMod val="10000"/>
                </a:schemeClr>
              </a:solidFill>
            </a:rPr>
            <a:t>від</a:t>
          </a:r>
          <a:r>
            <a:rPr lang="ru-RU" sz="1200" b="1" kern="1200" dirty="0">
              <a:solidFill>
                <a:schemeClr val="tx2">
                  <a:lumMod val="10000"/>
                </a:schemeClr>
              </a:solidFill>
            </a:rPr>
            <a:t> </a:t>
          </a:r>
          <a:r>
            <a:rPr lang="ru-RU" sz="1200" b="1" kern="1200" dirty="0" err="1">
              <a:solidFill>
                <a:schemeClr val="tx2">
                  <a:lumMod val="10000"/>
                </a:schemeClr>
              </a:solidFill>
            </a:rPr>
            <a:t>платників</a:t>
          </a:r>
          <a:r>
            <a:rPr lang="ru-RU" sz="1200" b="1" kern="1200" dirty="0">
              <a:solidFill>
                <a:schemeClr val="tx2">
                  <a:lumMod val="10000"/>
                </a:schemeClr>
              </a:solidFill>
            </a:rPr>
            <a:t> </a:t>
          </a:r>
          <a:r>
            <a:rPr lang="ru-RU" sz="1200" b="1" kern="1200" dirty="0" err="1">
              <a:solidFill>
                <a:schemeClr val="tx2">
                  <a:lumMod val="10000"/>
                </a:schemeClr>
              </a:solidFill>
            </a:rPr>
            <a:t>податків</a:t>
          </a:r>
          <a:r>
            <a:rPr lang="ru-RU" sz="1200" b="1" kern="1200" dirty="0">
              <a:solidFill>
                <a:schemeClr val="tx2">
                  <a:lumMod val="10000"/>
                </a:schemeClr>
              </a:solidFill>
            </a:rPr>
            <a:t>, </a:t>
          </a:r>
          <a:r>
            <a:rPr lang="ru-RU" sz="1200" b="1" kern="1200" dirty="0" err="1">
              <a:solidFill>
                <a:schemeClr val="tx2">
                  <a:lumMod val="10000"/>
                </a:schemeClr>
              </a:solidFill>
            </a:rPr>
            <a:t>своєчасністю</a:t>
          </a:r>
          <a:r>
            <a:rPr lang="ru-RU" sz="1200" b="1" kern="1200" dirty="0">
              <a:solidFill>
                <a:schemeClr val="tx2">
                  <a:lumMod val="10000"/>
                </a:schemeClr>
              </a:solidFill>
            </a:rPr>
            <a:t> і </a:t>
          </a:r>
          <a:r>
            <a:rPr lang="ru-RU" sz="1200" b="1" kern="1200" dirty="0" err="1">
              <a:solidFill>
                <a:schemeClr val="tx2">
                  <a:lumMod val="10000"/>
                </a:schemeClr>
              </a:solidFill>
            </a:rPr>
            <a:t>повнотою</a:t>
          </a:r>
          <a:r>
            <a:rPr lang="ru-RU" sz="1200" b="1" kern="1200" dirty="0">
              <a:solidFill>
                <a:schemeClr val="tx2">
                  <a:lumMod val="10000"/>
                </a:schemeClr>
              </a:solidFill>
            </a:rPr>
            <a:t> </a:t>
          </a:r>
          <a:r>
            <a:rPr lang="ru-RU" sz="1200" b="1" kern="1200" dirty="0" err="1">
              <a:solidFill>
                <a:schemeClr val="tx2">
                  <a:lumMod val="10000"/>
                </a:schemeClr>
              </a:solidFill>
            </a:rPr>
            <a:t>перерахування</a:t>
          </a:r>
          <a:r>
            <a:rPr lang="ru-RU" sz="1200" b="1" kern="1200" dirty="0">
              <a:solidFill>
                <a:schemeClr val="tx2">
                  <a:lumMod val="10000"/>
                </a:schemeClr>
              </a:solidFill>
            </a:rPr>
            <a:t> </a:t>
          </a:r>
          <a:r>
            <a:rPr lang="ru-RU" sz="1200" b="1" kern="1200" dirty="0" err="1">
              <a:solidFill>
                <a:schemeClr val="tx2">
                  <a:lumMod val="10000"/>
                </a:schemeClr>
              </a:solidFill>
            </a:rPr>
            <a:t>зазначених</a:t>
          </a:r>
          <a:r>
            <a:rPr lang="ru-RU" sz="1200" b="1" kern="1200" dirty="0">
              <a:solidFill>
                <a:schemeClr val="tx2">
                  <a:lumMod val="10000"/>
                </a:schemeClr>
              </a:solidFill>
            </a:rPr>
            <a:t> </a:t>
          </a:r>
          <a:r>
            <a:rPr lang="ru-RU" sz="1200" b="1" kern="1200" dirty="0" err="1">
              <a:solidFill>
                <a:schemeClr val="tx2">
                  <a:lumMod val="10000"/>
                </a:schemeClr>
              </a:solidFill>
            </a:rPr>
            <a:t>сум</a:t>
          </a:r>
          <a:r>
            <a:rPr lang="ru-RU" sz="1200" b="1" kern="1200" dirty="0">
              <a:solidFill>
                <a:schemeClr val="tx2">
                  <a:lumMod val="10000"/>
                </a:schemeClr>
              </a:solidFill>
            </a:rPr>
            <a:t> до бюджету</a:t>
          </a:r>
          <a:r>
            <a:rPr lang="ru-RU" sz="1050" b="1" kern="1200" dirty="0">
              <a:solidFill>
                <a:schemeClr val="tx2">
                  <a:lumMod val="10000"/>
                </a:schemeClr>
              </a:solidFill>
            </a:rPr>
            <a:t>;</a:t>
          </a:r>
        </a:p>
      </dsp:txBody>
      <dsp:txXfrm>
        <a:off x="4873658" y="204516"/>
        <a:ext cx="5920496" cy="848840"/>
      </dsp:txXfrm>
    </dsp:sp>
    <dsp:sp modelId="{6B3DCBEC-A2A8-40ED-A281-BE9B3DD78E95}">
      <dsp:nvSpPr>
        <dsp:cNvPr id="0" name=""/>
        <dsp:cNvSpPr/>
      </dsp:nvSpPr>
      <dsp:spPr>
        <a:xfrm>
          <a:off x="6030761" y="628937"/>
          <a:ext cx="601048" cy="0"/>
        </a:xfrm>
        <a:prstGeom prst="line">
          <a:avLst/>
        </a:prstGeom>
        <a:solidFill>
          <a:schemeClr val="accent3">
            <a:hueOff val="0"/>
            <a:satOff val="0"/>
            <a:lumOff val="0"/>
            <a:alphaOff val="0"/>
          </a:schemeClr>
        </a:solidFill>
        <a:ln w="15875" cap="flat" cmpd="sng" algn="ctr">
          <a:solidFill>
            <a:schemeClr val="accent3">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9F05154-BA4D-40A3-BB7D-22E73E38B399}">
      <dsp:nvSpPr>
        <dsp:cNvPr id="0" name=""/>
        <dsp:cNvSpPr/>
      </dsp:nvSpPr>
      <dsp:spPr>
        <a:xfrm rot="5400000">
          <a:off x="3139718" y="915436"/>
          <a:ext cx="3173536" cy="2600536"/>
        </a:xfrm>
        <a:prstGeom prst="line">
          <a:avLst/>
        </a:prstGeom>
        <a:solidFill>
          <a:schemeClr val="accent3">
            <a:hueOff val="0"/>
            <a:satOff val="0"/>
            <a:lumOff val="0"/>
            <a:alphaOff val="0"/>
          </a:schemeClr>
        </a:solidFill>
        <a:ln w="15875" cap="flat" cmpd="sng" algn="ctr">
          <a:solidFill>
            <a:schemeClr val="accent3">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308AC9D-30DA-4557-80FE-E411B162788E}">
      <dsp:nvSpPr>
        <dsp:cNvPr id="0" name=""/>
        <dsp:cNvSpPr/>
      </dsp:nvSpPr>
      <dsp:spPr>
        <a:xfrm>
          <a:off x="5316451" y="1102082"/>
          <a:ext cx="5034911" cy="8488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568" tIns="17780" rIns="17780" bIns="17780" numCol="1" spcCol="1270" anchor="ctr" anchorCtr="0">
          <a:noAutofit/>
        </a:bodyPr>
        <a:lstStyle/>
        <a:p>
          <a:pPr lvl="0" algn="l" defTabSz="622300">
            <a:lnSpc>
              <a:spcPct val="90000"/>
            </a:lnSpc>
            <a:spcBef>
              <a:spcPct val="0"/>
            </a:spcBef>
            <a:spcAft>
              <a:spcPct val="35000"/>
            </a:spcAft>
          </a:pPr>
          <a:endParaRPr lang="ru-RU" sz="1400" b="1" kern="1200">
            <a:solidFill>
              <a:schemeClr val="tx2">
                <a:lumMod val="10000"/>
              </a:schemeClr>
            </a:solidFill>
          </a:endParaRPr>
        </a:p>
        <a:p>
          <a:pPr lvl="0" algn="l" defTabSz="622300">
            <a:lnSpc>
              <a:spcPct val="90000"/>
            </a:lnSpc>
            <a:spcBef>
              <a:spcPct val="0"/>
            </a:spcBef>
            <a:spcAft>
              <a:spcPct val="35000"/>
            </a:spcAft>
          </a:pPr>
          <a:r>
            <a:rPr lang="ru-RU" sz="1400" b="1" kern="1200">
              <a:solidFill>
                <a:schemeClr val="tx2">
                  <a:lumMod val="10000"/>
                </a:schemeClr>
              </a:solidFill>
            </a:rPr>
            <a:t>11) забезпечує ведення обліку податків, зборів, платежів;</a:t>
          </a:r>
          <a:endParaRPr lang="ru-RU" sz="1400" b="1" kern="1200" dirty="0">
            <a:solidFill>
              <a:schemeClr val="tx2">
                <a:lumMod val="10000"/>
              </a:schemeClr>
            </a:solidFill>
          </a:endParaRPr>
        </a:p>
      </dsp:txBody>
      <dsp:txXfrm>
        <a:off x="5316451" y="1102082"/>
        <a:ext cx="5034911" cy="848840"/>
      </dsp:txXfrm>
    </dsp:sp>
    <dsp:sp modelId="{F47E65C0-A2AB-43A6-89B3-B1B7D48F469F}">
      <dsp:nvSpPr>
        <dsp:cNvPr id="0" name=""/>
        <dsp:cNvSpPr/>
      </dsp:nvSpPr>
      <dsp:spPr>
        <a:xfrm>
          <a:off x="6030761" y="1526502"/>
          <a:ext cx="601048" cy="0"/>
        </a:xfrm>
        <a:prstGeom prst="line">
          <a:avLst/>
        </a:prstGeom>
        <a:solidFill>
          <a:schemeClr val="accent3">
            <a:hueOff val="0"/>
            <a:satOff val="0"/>
            <a:lumOff val="0"/>
            <a:alphaOff val="0"/>
          </a:schemeClr>
        </a:solidFill>
        <a:ln w="15875" cap="flat" cmpd="sng" algn="ctr">
          <a:solidFill>
            <a:schemeClr val="accent3">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D80FC13-9527-4B28-BF40-24A478A77B2C}">
      <dsp:nvSpPr>
        <dsp:cNvPr id="0" name=""/>
        <dsp:cNvSpPr/>
      </dsp:nvSpPr>
      <dsp:spPr>
        <a:xfrm rot="5400000">
          <a:off x="3606051" y="1744803"/>
          <a:ext cx="2642369" cy="2203844"/>
        </a:xfrm>
        <a:prstGeom prst="line">
          <a:avLst/>
        </a:prstGeom>
        <a:solidFill>
          <a:schemeClr val="accent3">
            <a:hueOff val="0"/>
            <a:satOff val="0"/>
            <a:lumOff val="0"/>
            <a:alphaOff val="0"/>
          </a:schemeClr>
        </a:solidFill>
        <a:ln w="15875" cap="flat" cmpd="sng" algn="ctr">
          <a:solidFill>
            <a:schemeClr val="accent3">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151E8D3-D698-455D-B65D-D1006D7CF23F}">
      <dsp:nvSpPr>
        <dsp:cNvPr id="0" name=""/>
        <dsp:cNvSpPr/>
      </dsp:nvSpPr>
      <dsp:spPr>
        <a:xfrm>
          <a:off x="5076753" y="1999648"/>
          <a:ext cx="5514307" cy="8488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5344" tIns="15240" rIns="15240" bIns="15240" numCol="1" spcCol="1270" anchor="ctr" anchorCtr="0">
          <a:noAutofit/>
        </a:bodyPr>
        <a:lstStyle/>
        <a:p>
          <a:pPr lvl="0" algn="l" defTabSz="533400">
            <a:lnSpc>
              <a:spcPct val="90000"/>
            </a:lnSpc>
            <a:spcBef>
              <a:spcPct val="0"/>
            </a:spcBef>
            <a:spcAft>
              <a:spcPct val="35000"/>
            </a:spcAft>
          </a:pPr>
          <a:r>
            <a:rPr lang="ru-RU" sz="1200" b="1" kern="1200">
              <a:solidFill>
                <a:schemeClr val="tx2">
                  <a:lumMod val="10000"/>
                </a:schemeClr>
              </a:solidFill>
            </a:rPr>
            <a:t>12) здійснює адміністрування податків, зборів, платежів, єдиного внеску, у тому числі проводить відповідно до законодавства перевірки та звірки платників податків (платників єдиного внеску);</a:t>
          </a:r>
          <a:endParaRPr lang="ru-RU" sz="1200" b="1" kern="1200" dirty="0">
            <a:solidFill>
              <a:schemeClr val="tx2">
                <a:lumMod val="10000"/>
              </a:schemeClr>
            </a:solidFill>
          </a:endParaRPr>
        </a:p>
      </dsp:txBody>
      <dsp:txXfrm>
        <a:off x="5076753" y="1999648"/>
        <a:ext cx="5514307" cy="848840"/>
      </dsp:txXfrm>
    </dsp:sp>
    <dsp:sp modelId="{0E98C4A3-EC42-44E1-A82D-20DFAC023BDE}">
      <dsp:nvSpPr>
        <dsp:cNvPr id="0" name=""/>
        <dsp:cNvSpPr/>
      </dsp:nvSpPr>
      <dsp:spPr>
        <a:xfrm>
          <a:off x="6030761" y="2424068"/>
          <a:ext cx="601048" cy="0"/>
        </a:xfrm>
        <a:prstGeom prst="line">
          <a:avLst/>
        </a:prstGeom>
        <a:solidFill>
          <a:schemeClr val="accent3">
            <a:hueOff val="0"/>
            <a:satOff val="0"/>
            <a:lumOff val="0"/>
            <a:alphaOff val="0"/>
          </a:schemeClr>
        </a:solidFill>
        <a:ln w="15875" cap="flat" cmpd="sng" algn="ctr">
          <a:solidFill>
            <a:schemeClr val="accent3">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D3C68F2-6B99-48B0-B274-D8B080036EB1}">
      <dsp:nvSpPr>
        <dsp:cNvPr id="0" name=""/>
        <dsp:cNvSpPr/>
      </dsp:nvSpPr>
      <dsp:spPr>
        <a:xfrm rot="5400000">
          <a:off x="4063329" y="2540271"/>
          <a:ext cx="2083634" cy="1851229"/>
        </a:xfrm>
        <a:prstGeom prst="line">
          <a:avLst/>
        </a:prstGeom>
        <a:solidFill>
          <a:schemeClr val="accent3">
            <a:hueOff val="0"/>
            <a:satOff val="0"/>
            <a:lumOff val="0"/>
            <a:alphaOff val="0"/>
          </a:schemeClr>
        </a:solidFill>
        <a:ln w="15875" cap="flat" cmpd="sng" algn="ctr">
          <a:solidFill>
            <a:schemeClr val="accent3">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E8B70595-D639-4877-A49D-0D22240E869E}">
      <dsp:nvSpPr>
        <dsp:cNvPr id="0" name=""/>
        <dsp:cNvSpPr/>
      </dsp:nvSpPr>
      <dsp:spPr>
        <a:xfrm>
          <a:off x="5417764" y="2970062"/>
          <a:ext cx="5297593" cy="8488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8232" tIns="13970" rIns="13970" bIns="13970" numCol="1" spcCol="1270" anchor="ctr" anchorCtr="0">
          <a:noAutofit/>
        </a:bodyPr>
        <a:lstStyle/>
        <a:p>
          <a:pPr lvl="0" algn="l" defTabSz="488950">
            <a:lnSpc>
              <a:spcPct val="90000"/>
            </a:lnSpc>
            <a:spcBef>
              <a:spcPct val="0"/>
            </a:spcBef>
            <a:spcAft>
              <a:spcPct val="35000"/>
            </a:spcAft>
          </a:pPr>
          <a:r>
            <a:rPr lang="ru-RU" sz="1100" b="1" kern="1200" dirty="0">
              <a:solidFill>
                <a:schemeClr val="tx2">
                  <a:lumMod val="10000"/>
                </a:schemeClr>
              </a:solidFill>
            </a:rPr>
            <a:t>     13) </a:t>
          </a:r>
          <a:r>
            <a:rPr lang="ru-RU" sz="1100" b="1" kern="1200" dirty="0" err="1">
              <a:solidFill>
                <a:schemeClr val="tx2">
                  <a:lumMod val="10000"/>
                </a:schemeClr>
              </a:solidFill>
            </a:rPr>
            <a:t>контролює</a:t>
          </a:r>
          <a:r>
            <a:rPr lang="ru-RU" sz="1100" b="1" kern="1200" dirty="0">
              <a:solidFill>
                <a:schemeClr val="tx2">
                  <a:lumMod val="10000"/>
                </a:schemeClr>
              </a:solidFill>
            </a:rPr>
            <a:t> </a:t>
          </a:r>
          <a:r>
            <a:rPr lang="ru-RU" sz="1100" b="1" kern="1200" dirty="0" err="1">
              <a:solidFill>
                <a:schemeClr val="tx2">
                  <a:lumMod val="10000"/>
                </a:schemeClr>
              </a:solidFill>
            </a:rPr>
            <a:t>своєчасність</a:t>
          </a:r>
          <a:r>
            <a:rPr lang="ru-RU" sz="1100" b="1" kern="1200" dirty="0">
              <a:solidFill>
                <a:schemeClr val="tx2">
                  <a:lumMod val="10000"/>
                </a:schemeClr>
              </a:solidFill>
            </a:rPr>
            <a:t> </a:t>
          </a:r>
          <a:r>
            <a:rPr lang="ru-RU" sz="1100" b="1" kern="1200" dirty="0" err="1">
              <a:solidFill>
                <a:schemeClr val="tx2">
                  <a:lumMod val="10000"/>
                </a:schemeClr>
              </a:solidFill>
            </a:rPr>
            <a:t>подання</a:t>
          </a:r>
          <a:r>
            <a:rPr lang="ru-RU" sz="1100" b="1" kern="1200" dirty="0">
              <a:solidFill>
                <a:schemeClr val="tx2">
                  <a:lumMod val="10000"/>
                </a:schemeClr>
              </a:solidFill>
            </a:rPr>
            <a:t> </a:t>
          </a:r>
          <a:r>
            <a:rPr lang="ru-RU" sz="1100" b="1" kern="1200" dirty="0" err="1">
              <a:solidFill>
                <a:schemeClr val="tx2">
                  <a:lumMod val="10000"/>
                </a:schemeClr>
              </a:solidFill>
            </a:rPr>
            <a:t>платниками</a:t>
          </a:r>
          <a:r>
            <a:rPr lang="ru-RU" sz="1100" b="1" kern="1200" dirty="0">
              <a:solidFill>
                <a:schemeClr val="tx2">
                  <a:lumMod val="10000"/>
                </a:schemeClr>
              </a:solidFill>
            </a:rPr>
            <a:t> </a:t>
          </a:r>
          <a:r>
            <a:rPr lang="ru-RU" sz="1100" b="1" kern="1200" dirty="0" err="1">
              <a:solidFill>
                <a:schemeClr val="tx2">
                  <a:lumMod val="10000"/>
                </a:schemeClr>
              </a:solidFill>
            </a:rPr>
            <a:t>податків</a:t>
          </a:r>
          <a:r>
            <a:rPr lang="ru-RU" sz="1100" b="1" kern="1200" dirty="0">
              <a:solidFill>
                <a:schemeClr val="tx2">
                  <a:lumMod val="10000"/>
                </a:schemeClr>
              </a:solidFill>
            </a:rPr>
            <a:t> (</a:t>
          </a:r>
          <a:r>
            <a:rPr lang="ru-RU" sz="1100" b="1" kern="1200" dirty="0" err="1">
              <a:solidFill>
                <a:schemeClr val="tx2">
                  <a:lumMod val="10000"/>
                </a:schemeClr>
              </a:solidFill>
            </a:rPr>
            <a:t>платниками</a:t>
          </a:r>
          <a:r>
            <a:rPr lang="ru-RU" sz="1100" b="1" kern="1200" dirty="0">
              <a:solidFill>
                <a:schemeClr val="tx2">
                  <a:lumMod val="10000"/>
                </a:schemeClr>
              </a:solidFill>
            </a:rPr>
            <a:t> </a:t>
          </a:r>
          <a:r>
            <a:rPr lang="ru-RU" sz="1100" b="1" kern="1200" dirty="0" err="1">
              <a:solidFill>
                <a:schemeClr val="tx2">
                  <a:lumMod val="10000"/>
                </a:schemeClr>
              </a:solidFill>
            </a:rPr>
            <a:t>єдиного</a:t>
          </a:r>
          <a:r>
            <a:rPr lang="ru-RU" sz="1100" b="1" kern="1200" dirty="0">
              <a:solidFill>
                <a:schemeClr val="tx2">
                  <a:lumMod val="10000"/>
                </a:schemeClr>
              </a:solidFill>
            </a:rPr>
            <a:t> </a:t>
          </a:r>
          <a:r>
            <a:rPr lang="ru-RU" sz="1100" b="1" kern="1200" dirty="0" err="1">
              <a:solidFill>
                <a:schemeClr val="tx2">
                  <a:lumMod val="10000"/>
                </a:schemeClr>
              </a:solidFill>
            </a:rPr>
            <a:t>внеску</a:t>
          </a:r>
          <a:r>
            <a:rPr lang="ru-RU" sz="1100" b="1" kern="1200" dirty="0">
              <a:solidFill>
                <a:schemeClr val="tx2">
                  <a:lumMod val="10000"/>
                </a:schemeClr>
              </a:solidFill>
            </a:rPr>
            <a:t>) </a:t>
          </a:r>
          <a:r>
            <a:rPr lang="ru-RU" sz="1100" b="1" kern="1200" dirty="0" err="1">
              <a:solidFill>
                <a:schemeClr val="tx2">
                  <a:lumMod val="10000"/>
                </a:schemeClr>
              </a:solidFill>
            </a:rPr>
            <a:t>передбаченої</a:t>
          </a:r>
          <a:r>
            <a:rPr lang="ru-RU" sz="1100" b="1" kern="1200" dirty="0">
              <a:solidFill>
                <a:schemeClr val="tx2">
                  <a:lumMod val="10000"/>
                </a:schemeClr>
              </a:solidFill>
            </a:rPr>
            <a:t> законом </a:t>
          </a:r>
          <a:r>
            <a:rPr lang="ru-RU" sz="1100" b="1" kern="1200" dirty="0" err="1">
              <a:solidFill>
                <a:schemeClr val="tx2">
                  <a:lumMod val="10000"/>
                </a:schemeClr>
              </a:solidFill>
            </a:rPr>
            <a:t>звітності</a:t>
          </a:r>
          <a:r>
            <a:rPr lang="ru-RU" sz="1100" b="1" kern="1200" dirty="0">
              <a:solidFill>
                <a:schemeClr val="tx2">
                  <a:lumMod val="10000"/>
                </a:schemeClr>
              </a:solidFill>
            </a:rPr>
            <a:t> (</a:t>
          </a:r>
          <a:r>
            <a:rPr lang="ru-RU" sz="1100" b="1" kern="1200" dirty="0" err="1">
              <a:solidFill>
                <a:schemeClr val="tx2">
                  <a:lumMod val="10000"/>
                </a:schemeClr>
              </a:solidFill>
            </a:rPr>
            <a:t>декларацій</a:t>
          </a:r>
          <a:r>
            <a:rPr lang="ru-RU" sz="1100" b="1" kern="1200" dirty="0">
              <a:solidFill>
                <a:schemeClr val="tx2">
                  <a:lumMod val="10000"/>
                </a:schemeClr>
              </a:solidFill>
            </a:rPr>
            <a:t>, </a:t>
          </a:r>
          <a:r>
            <a:rPr lang="ru-RU" sz="1100" b="1" kern="1200" dirty="0" err="1">
              <a:solidFill>
                <a:schemeClr val="tx2">
                  <a:lumMod val="10000"/>
                </a:schemeClr>
              </a:solidFill>
            </a:rPr>
            <a:t>розрахунків</a:t>
          </a:r>
          <a:r>
            <a:rPr lang="ru-RU" sz="1100" b="1" kern="1200" dirty="0">
              <a:solidFill>
                <a:schemeClr val="tx2">
                  <a:lumMod val="10000"/>
                </a:schemeClr>
              </a:solidFill>
            </a:rPr>
            <a:t> та </a:t>
          </a:r>
          <a:r>
            <a:rPr lang="ru-RU" sz="1100" b="1" kern="1200" dirty="0" err="1">
              <a:solidFill>
                <a:schemeClr val="tx2">
                  <a:lumMod val="10000"/>
                </a:schemeClr>
              </a:solidFill>
            </a:rPr>
            <a:t>інших</a:t>
          </a:r>
          <a:r>
            <a:rPr lang="ru-RU" sz="1100" b="1" kern="1200" dirty="0">
              <a:solidFill>
                <a:schemeClr val="tx2">
                  <a:lumMod val="10000"/>
                </a:schemeClr>
              </a:solidFill>
            </a:rPr>
            <a:t> </a:t>
          </a:r>
          <a:r>
            <a:rPr lang="ru-RU" sz="1100" b="1" kern="1200" dirty="0" err="1">
              <a:solidFill>
                <a:schemeClr val="tx2">
                  <a:lumMod val="10000"/>
                </a:schemeClr>
              </a:solidFill>
            </a:rPr>
            <a:t>документів</a:t>
          </a:r>
          <a:r>
            <a:rPr lang="ru-RU" sz="1100" b="1" kern="1200" dirty="0">
              <a:solidFill>
                <a:schemeClr val="tx2">
                  <a:lumMod val="10000"/>
                </a:schemeClr>
              </a:solidFill>
            </a:rPr>
            <a:t>, </a:t>
          </a:r>
          <a:r>
            <a:rPr lang="ru-RU" sz="1100" b="1" kern="1200" dirty="0" err="1">
              <a:solidFill>
                <a:schemeClr val="tx2">
                  <a:lumMod val="10000"/>
                </a:schemeClr>
              </a:solidFill>
            </a:rPr>
            <a:t>пов’язаних</a:t>
          </a:r>
          <a:r>
            <a:rPr lang="ru-RU" sz="1100" b="1" kern="1200" dirty="0">
              <a:solidFill>
                <a:schemeClr val="tx2">
                  <a:lumMod val="10000"/>
                </a:schemeClr>
              </a:solidFill>
            </a:rPr>
            <a:t> з </a:t>
          </a:r>
          <a:r>
            <a:rPr lang="ru-RU" sz="1100" b="1" kern="1200" dirty="0" err="1">
              <a:solidFill>
                <a:schemeClr val="tx2">
                  <a:lumMod val="10000"/>
                </a:schemeClr>
              </a:solidFill>
            </a:rPr>
            <a:t>обчисленням</a:t>
          </a:r>
          <a:r>
            <a:rPr lang="ru-RU" sz="1100" b="1" kern="1200" dirty="0">
              <a:solidFill>
                <a:schemeClr val="tx2">
                  <a:lumMod val="10000"/>
                </a:schemeClr>
              </a:solidFill>
            </a:rPr>
            <a:t> і </a:t>
          </a:r>
          <a:r>
            <a:rPr lang="ru-RU" sz="1100" b="1" kern="1200" dirty="0" err="1">
              <a:solidFill>
                <a:schemeClr val="tx2">
                  <a:lumMod val="10000"/>
                </a:schemeClr>
              </a:solidFill>
            </a:rPr>
            <a:t>сплатою</a:t>
          </a:r>
          <a:r>
            <a:rPr lang="ru-RU" sz="1100" b="1" kern="1200" dirty="0">
              <a:solidFill>
                <a:schemeClr val="tx2">
                  <a:lumMod val="10000"/>
                </a:schemeClr>
              </a:solidFill>
            </a:rPr>
            <a:t> </a:t>
          </a:r>
          <a:r>
            <a:rPr lang="ru-RU" sz="1100" b="1" kern="1200" dirty="0" err="1">
              <a:solidFill>
                <a:schemeClr val="tx2">
                  <a:lumMod val="10000"/>
                </a:schemeClr>
              </a:solidFill>
            </a:rPr>
            <a:t>податків</a:t>
          </a:r>
          <a:r>
            <a:rPr lang="ru-RU" sz="1100" b="1" kern="1200" dirty="0">
              <a:solidFill>
                <a:schemeClr val="tx2">
                  <a:lumMod val="10000"/>
                </a:schemeClr>
              </a:solidFill>
            </a:rPr>
            <a:t>, </a:t>
          </a:r>
          <a:r>
            <a:rPr lang="ru-RU" sz="1100" b="1" kern="1200" dirty="0" err="1">
              <a:solidFill>
                <a:schemeClr val="tx2">
                  <a:lumMod val="10000"/>
                </a:schemeClr>
              </a:solidFill>
            </a:rPr>
            <a:t>зборів</a:t>
          </a:r>
          <a:r>
            <a:rPr lang="ru-RU" sz="1100" b="1" kern="1200" dirty="0">
              <a:solidFill>
                <a:schemeClr val="tx2">
                  <a:lumMod val="10000"/>
                </a:schemeClr>
              </a:solidFill>
            </a:rPr>
            <a:t>, </a:t>
          </a:r>
          <a:r>
            <a:rPr lang="ru-RU" sz="1100" b="1" kern="1200" dirty="0" err="1">
              <a:solidFill>
                <a:schemeClr val="tx2">
                  <a:lumMod val="10000"/>
                </a:schemeClr>
              </a:solidFill>
            </a:rPr>
            <a:t>платежів</a:t>
          </a:r>
          <a:r>
            <a:rPr lang="ru-RU" sz="1100" b="1" kern="1200" dirty="0">
              <a:solidFill>
                <a:schemeClr val="tx2">
                  <a:lumMod val="10000"/>
                </a:schemeClr>
              </a:solidFill>
            </a:rPr>
            <a:t>), </a:t>
          </a:r>
          <a:r>
            <a:rPr lang="ru-RU" sz="1100" b="1" kern="1200" dirty="0" err="1">
              <a:solidFill>
                <a:schemeClr val="tx2">
                  <a:lumMod val="10000"/>
                </a:schemeClr>
              </a:solidFill>
            </a:rPr>
            <a:t>своєчасність</a:t>
          </a:r>
          <a:r>
            <a:rPr lang="ru-RU" sz="1100" b="1" kern="1200" dirty="0">
              <a:solidFill>
                <a:schemeClr val="tx2">
                  <a:lumMod val="10000"/>
                </a:schemeClr>
              </a:solidFill>
            </a:rPr>
            <a:t>, </a:t>
          </a:r>
          <a:r>
            <a:rPr lang="ru-RU" sz="1100" b="1" kern="1200" dirty="0" err="1">
              <a:solidFill>
                <a:schemeClr val="tx2">
                  <a:lumMod val="10000"/>
                </a:schemeClr>
              </a:solidFill>
            </a:rPr>
            <a:t>достовірність</a:t>
          </a:r>
          <a:r>
            <a:rPr lang="ru-RU" sz="1100" b="1" kern="1200" dirty="0">
              <a:solidFill>
                <a:schemeClr val="tx2">
                  <a:lumMod val="10000"/>
                </a:schemeClr>
              </a:solidFill>
            </a:rPr>
            <a:t>, </a:t>
          </a:r>
          <a:r>
            <a:rPr lang="ru-RU" sz="1100" b="1" kern="1200" dirty="0" err="1">
              <a:solidFill>
                <a:schemeClr val="tx2">
                  <a:lumMod val="10000"/>
                </a:schemeClr>
              </a:solidFill>
            </a:rPr>
            <a:t>повноту</a:t>
          </a:r>
          <a:r>
            <a:rPr lang="ru-RU" sz="1100" b="1" kern="1200" dirty="0">
              <a:solidFill>
                <a:schemeClr val="tx2">
                  <a:lumMod val="10000"/>
                </a:schemeClr>
              </a:solidFill>
            </a:rPr>
            <a:t> </a:t>
          </a:r>
          <a:r>
            <a:rPr lang="ru-RU" sz="1100" b="1" kern="1200" dirty="0" err="1">
              <a:solidFill>
                <a:schemeClr val="tx2">
                  <a:lumMod val="10000"/>
                </a:schemeClr>
              </a:solidFill>
            </a:rPr>
            <a:t>нарахування</a:t>
          </a:r>
          <a:r>
            <a:rPr lang="ru-RU" sz="1100" b="1" kern="1200" dirty="0">
              <a:solidFill>
                <a:schemeClr val="tx2">
                  <a:lumMod val="10000"/>
                </a:schemeClr>
              </a:solidFill>
            </a:rPr>
            <a:t> та </a:t>
          </a:r>
          <a:r>
            <a:rPr lang="ru-RU" sz="1100" b="1" kern="1200" dirty="0" err="1">
              <a:solidFill>
                <a:schemeClr val="tx2">
                  <a:lumMod val="10000"/>
                </a:schemeClr>
              </a:solidFill>
            </a:rPr>
            <a:t>сплати</a:t>
          </a:r>
          <a:r>
            <a:rPr lang="ru-RU" sz="1100" b="1" kern="1200" dirty="0">
              <a:solidFill>
                <a:schemeClr val="tx2">
                  <a:lumMod val="10000"/>
                </a:schemeClr>
              </a:solidFill>
            </a:rPr>
            <a:t> </a:t>
          </a:r>
          <a:r>
            <a:rPr lang="ru-RU" sz="1100" b="1" kern="1200" dirty="0" err="1">
              <a:solidFill>
                <a:schemeClr val="tx2">
                  <a:lumMod val="10000"/>
                </a:schemeClr>
              </a:solidFill>
            </a:rPr>
            <a:t>податків</a:t>
          </a:r>
          <a:r>
            <a:rPr lang="ru-RU" sz="1100" b="1" kern="1200" dirty="0">
              <a:solidFill>
                <a:schemeClr val="tx2">
                  <a:lumMod val="10000"/>
                </a:schemeClr>
              </a:solidFill>
            </a:rPr>
            <a:t>, </a:t>
          </a:r>
          <a:r>
            <a:rPr lang="ru-RU" sz="1100" b="1" kern="1200" dirty="0" err="1">
              <a:solidFill>
                <a:schemeClr val="tx2">
                  <a:lumMod val="10000"/>
                </a:schemeClr>
              </a:solidFill>
            </a:rPr>
            <a:t>зборів</a:t>
          </a:r>
          <a:r>
            <a:rPr lang="ru-RU" sz="1100" b="1" kern="1200" dirty="0">
              <a:solidFill>
                <a:schemeClr val="tx2">
                  <a:lumMod val="10000"/>
                </a:schemeClr>
              </a:solidFill>
            </a:rPr>
            <a:t>, </a:t>
          </a:r>
          <a:r>
            <a:rPr lang="ru-RU" sz="1100" b="1" kern="1200" dirty="0" err="1">
              <a:solidFill>
                <a:schemeClr val="tx2">
                  <a:lumMod val="10000"/>
                </a:schemeClr>
              </a:solidFill>
            </a:rPr>
            <a:t>платежів</a:t>
          </a:r>
          <a:r>
            <a:rPr lang="ru-RU" sz="1100" b="1" kern="1200" dirty="0">
              <a:solidFill>
                <a:schemeClr val="tx2">
                  <a:lumMod val="10000"/>
                </a:schemeClr>
              </a:solidFill>
            </a:rPr>
            <a:t>, </a:t>
          </a:r>
          <a:r>
            <a:rPr lang="ru-RU" sz="1100" b="1" kern="1200" dirty="0" err="1">
              <a:solidFill>
                <a:schemeClr val="tx2">
                  <a:lumMod val="10000"/>
                </a:schemeClr>
              </a:solidFill>
            </a:rPr>
            <a:t>єдиного</a:t>
          </a:r>
          <a:r>
            <a:rPr lang="ru-RU" sz="1100" b="1" kern="1200" dirty="0">
              <a:solidFill>
                <a:schemeClr val="tx2">
                  <a:lumMod val="10000"/>
                </a:schemeClr>
              </a:solidFill>
            </a:rPr>
            <a:t> </a:t>
          </a:r>
          <a:r>
            <a:rPr lang="ru-RU" sz="1100" b="1" kern="1200" dirty="0" err="1">
              <a:solidFill>
                <a:schemeClr val="tx2">
                  <a:lumMod val="10000"/>
                </a:schemeClr>
              </a:solidFill>
            </a:rPr>
            <a:t>внеску</a:t>
          </a:r>
          <a:r>
            <a:rPr lang="ru-RU" sz="1100" b="1" kern="1200" dirty="0">
              <a:solidFill>
                <a:schemeClr val="tx2">
                  <a:lumMod val="10000"/>
                </a:schemeClr>
              </a:solidFill>
            </a:rPr>
            <a:t>;</a:t>
          </a:r>
        </a:p>
      </dsp:txBody>
      <dsp:txXfrm>
        <a:off x="5417764" y="2970062"/>
        <a:ext cx="5297593" cy="848840"/>
      </dsp:txXfrm>
    </dsp:sp>
    <dsp:sp modelId="{94A0DFB1-99C4-49A6-A295-223707494C8D}">
      <dsp:nvSpPr>
        <dsp:cNvPr id="0" name=""/>
        <dsp:cNvSpPr/>
      </dsp:nvSpPr>
      <dsp:spPr>
        <a:xfrm>
          <a:off x="6030761" y="3302400"/>
          <a:ext cx="601048" cy="0"/>
        </a:xfrm>
        <a:prstGeom prst="line">
          <a:avLst/>
        </a:prstGeom>
        <a:solidFill>
          <a:schemeClr val="accent3">
            <a:hueOff val="0"/>
            <a:satOff val="0"/>
            <a:lumOff val="0"/>
            <a:alphaOff val="0"/>
          </a:schemeClr>
        </a:solidFill>
        <a:ln w="15875" cap="flat" cmpd="sng" algn="ctr">
          <a:solidFill>
            <a:schemeClr val="accent3">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2D54B360-903F-431A-B4F1-1633284DD22A}">
      <dsp:nvSpPr>
        <dsp:cNvPr id="0" name=""/>
        <dsp:cNvSpPr/>
      </dsp:nvSpPr>
      <dsp:spPr>
        <a:xfrm rot="5400000">
          <a:off x="4518523" y="3380136"/>
          <a:ext cx="1589973" cy="1434502"/>
        </a:xfrm>
        <a:prstGeom prst="line">
          <a:avLst/>
        </a:prstGeom>
        <a:solidFill>
          <a:schemeClr val="accent3">
            <a:hueOff val="0"/>
            <a:satOff val="0"/>
            <a:lumOff val="0"/>
            <a:alphaOff val="0"/>
          </a:schemeClr>
        </a:solidFill>
        <a:ln w="15875" cap="flat" cmpd="sng" algn="ctr">
          <a:solidFill>
            <a:schemeClr val="accent3">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D43CDAD-3D4F-43E8-93B9-71B499507396}">
      <dsp:nvSpPr>
        <dsp:cNvPr id="0" name=""/>
        <dsp:cNvSpPr/>
      </dsp:nvSpPr>
      <dsp:spPr>
        <a:xfrm>
          <a:off x="5272057" y="3283906"/>
          <a:ext cx="5123698" cy="17423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8232" tIns="13970" rIns="13970" bIns="13970" numCol="1" spcCol="1270" anchor="ctr" anchorCtr="0">
          <a:noAutofit/>
        </a:bodyPr>
        <a:lstStyle/>
        <a:p>
          <a:pPr lvl="0" algn="l" defTabSz="488950">
            <a:lnSpc>
              <a:spcPct val="90000"/>
            </a:lnSpc>
            <a:spcBef>
              <a:spcPct val="0"/>
            </a:spcBef>
            <a:spcAft>
              <a:spcPct val="35000"/>
            </a:spcAft>
          </a:pPr>
          <a:endParaRPr lang="ru-RU" sz="1100" b="1" kern="1200" dirty="0">
            <a:solidFill>
              <a:schemeClr val="tx2">
                <a:lumMod val="10000"/>
              </a:schemeClr>
            </a:solidFill>
          </a:endParaRPr>
        </a:p>
        <a:p>
          <a:pPr lvl="0" algn="l" defTabSz="488950">
            <a:lnSpc>
              <a:spcPct val="90000"/>
            </a:lnSpc>
            <a:spcBef>
              <a:spcPct val="0"/>
            </a:spcBef>
            <a:spcAft>
              <a:spcPct val="35000"/>
            </a:spcAft>
          </a:pPr>
          <a:endParaRPr lang="ru-RU" sz="1100" b="1" kern="1200" dirty="0">
            <a:solidFill>
              <a:schemeClr val="tx2">
                <a:lumMod val="10000"/>
              </a:schemeClr>
            </a:solidFill>
          </a:endParaRPr>
        </a:p>
        <a:p>
          <a:pPr lvl="0" algn="l" defTabSz="488950">
            <a:lnSpc>
              <a:spcPct val="90000"/>
            </a:lnSpc>
            <a:spcBef>
              <a:spcPct val="0"/>
            </a:spcBef>
            <a:spcAft>
              <a:spcPct val="35000"/>
            </a:spcAft>
          </a:pPr>
          <a:endParaRPr lang="ru-RU" sz="1100" b="1" kern="1200" dirty="0">
            <a:solidFill>
              <a:schemeClr val="tx2">
                <a:lumMod val="10000"/>
              </a:schemeClr>
            </a:solidFill>
          </a:endParaRPr>
        </a:p>
        <a:p>
          <a:pPr lvl="0" algn="l" defTabSz="488950">
            <a:lnSpc>
              <a:spcPct val="90000"/>
            </a:lnSpc>
            <a:spcBef>
              <a:spcPct val="0"/>
            </a:spcBef>
            <a:spcAft>
              <a:spcPct val="35000"/>
            </a:spcAft>
          </a:pPr>
          <a:endParaRPr lang="ru-RU" sz="1100" b="1" kern="1200" dirty="0">
            <a:solidFill>
              <a:schemeClr val="tx2">
                <a:lumMod val="10000"/>
              </a:schemeClr>
            </a:solidFill>
          </a:endParaRPr>
        </a:p>
        <a:p>
          <a:pPr lvl="0" algn="l" defTabSz="488950">
            <a:lnSpc>
              <a:spcPct val="90000"/>
            </a:lnSpc>
            <a:spcBef>
              <a:spcPct val="0"/>
            </a:spcBef>
            <a:spcAft>
              <a:spcPct val="35000"/>
            </a:spcAft>
          </a:pPr>
          <a:endParaRPr lang="ru-RU" sz="1400" b="1" kern="1200" dirty="0">
            <a:solidFill>
              <a:schemeClr val="tx2">
                <a:lumMod val="10000"/>
              </a:schemeClr>
            </a:solidFill>
          </a:endParaRPr>
        </a:p>
        <a:p>
          <a:pPr lvl="0" algn="l" defTabSz="488950">
            <a:lnSpc>
              <a:spcPct val="90000"/>
            </a:lnSpc>
            <a:spcBef>
              <a:spcPct val="0"/>
            </a:spcBef>
            <a:spcAft>
              <a:spcPct val="35000"/>
            </a:spcAft>
          </a:pPr>
          <a:r>
            <a:rPr lang="ru-RU" sz="1400" b="1" kern="1200" dirty="0">
              <a:solidFill>
                <a:schemeClr val="tx2">
                  <a:lumMod val="10000"/>
                </a:schemeClr>
              </a:solidFill>
            </a:rPr>
            <a:t>14) </a:t>
          </a:r>
          <a:r>
            <a:rPr lang="ru-RU" sz="1400" b="1" kern="1200" dirty="0" err="1">
              <a:solidFill>
                <a:schemeClr val="tx2">
                  <a:lumMod val="10000"/>
                </a:schemeClr>
              </a:solidFill>
            </a:rPr>
            <a:t>застосовує</a:t>
          </a:r>
          <a:r>
            <a:rPr lang="ru-RU" sz="1400" b="1" kern="1200" dirty="0">
              <a:solidFill>
                <a:schemeClr val="tx2">
                  <a:lumMod val="10000"/>
                </a:schemeClr>
              </a:solidFill>
            </a:rPr>
            <a:t> до </a:t>
          </a:r>
          <a:r>
            <a:rPr lang="ru-RU" sz="1400" b="1" kern="1200" dirty="0" err="1">
              <a:solidFill>
                <a:schemeClr val="tx2">
                  <a:lumMod val="10000"/>
                </a:schemeClr>
              </a:solidFill>
            </a:rPr>
            <a:t>платників</a:t>
          </a:r>
          <a:r>
            <a:rPr lang="ru-RU" sz="1400" b="1" kern="1200" dirty="0">
              <a:solidFill>
                <a:schemeClr val="tx2">
                  <a:lumMod val="10000"/>
                </a:schemeClr>
              </a:solidFill>
            </a:rPr>
            <a:t> </a:t>
          </a:r>
          <a:r>
            <a:rPr lang="ru-RU" sz="1400" b="1" kern="1200" dirty="0" err="1">
              <a:solidFill>
                <a:schemeClr val="tx2">
                  <a:lumMod val="10000"/>
                </a:schemeClr>
              </a:solidFill>
            </a:rPr>
            <a:t>податків</a:t>
          </a:r>
          <a:r>
            <a:rPr lang="ru-RU" sz="1400" b="1" kern="1200" dirty="0">
              <a:solidFill>
                <a:schemeClr val="tx2">
                  <a:lumMod val="10000"/>
                </a:schemeClr>
              </a:solidFill>
            </a:rPr>
            <a:t> (</a:t>
          </a:r>
          <a:r>
            <a:rPr lang="ru-RU" sz="1400" b="1" kern="1200" dirty="0" err="1">
              <a:solidFill>
                <a:schemeClr val="tx2">
                  <a:lumMod val="10000"/>
                </a:schemeClr>
              </a:solidFill>
            </a:rPr>
            <a:t>платників</a:t>
          </a:r>
          <a:r>
            <a:rPr lang="ru-RU" sz="1400" b="1" kern="1200" dirty="0">
              <a:solidFill>
                <a:schemeClr val="tx2">
                  <a:lumMod val="10000"/>
                </a:schemeClr>
              </a:solidFill>
            </a:rPr>
            <a:t> </a:t>
          </a:r>
          <a:r>
            <a:rPr lang="ru-RU" sz="1400" b="1" kern="1200" dirty="0" err="1">
              <a:solidFill>
                <a:schemeClr val="tx2">
                  <a:lumMod val="10000"/>
                </a:schemeClr>
              </a:solidFill>
            </a:rPr>
            <a:t>єдиного</a:t>
          </a:r>
          <a:r>
            <a:rPr lang="ru-RU" sz="1400" b="1" kern="1200" dirty="0">
              <a:solidFill>
                <a:schemeClr val="tx2">
                  <a:lumMod val="10000"/>
                </a:schemeClr>
              </a:solidFill>
            </a:rPr>
            <a:t> </a:t>
          </a:r>
          <a:r>
            <a:rPr lang="ru-RU" sz="1400" b="1" kern="1200" dirty="0" err="1">
              <a:solidFill>
                <a:schemeClr val="tx2">
                  <a:lumMod val="10000"/>
                </a:schemeClr>
              </a:solidFill>
            </a:rPr>
            <a:t>внеску</a:t>
          </a:r>
          <a:r>
            <a:rPr lang="ru-RU" sz="1400" b="1" kern="1200" dirty="0">
              <a:solidFill>
                <a:schemeClr val="tx2">
                  <a:lumMod val="10000"/>
                </a:schemeClr>
              </a:solidFill>
            </a:rPr>
            <a:t>) </a:t>
          </a:r>
          <a:r>
            <a:rPr lang="ru-RU" sz="1400" b="1" kern="1200" dirty="0" err="1">
              <a:solidFill>
                <a:schemeClr val="tx2">
                  <a:lumMod val="10000"/>
                </a:schemeClr>
              </a:solidFill>
            </a:rPr>
            <a:t>передбачені</a:t>
          </a:r>
          <a:r>
            <a:rPr lang="ru-RU" sz="1400" b="1" kern="1200" dirty="0">
              <a:solidFill>
                <a:schemeClr val="tx2">
                  <a:lumMod val="10000"/>
                </a:schemeClr>
              </a:solidFill>
            </a:rPr>
            <a:t> законом </a:t>
          </a:r>
          <a:r>
            <a:rPr lang="ru-RU" sz="1400" b="1" kern="1200" dirty="0" err="1">
              <a:solidFill>
                <a:schemeClr val="tx2">
                  <a:lumMod val="10000"/>
                </a:schemeClr>
              </a:solidFill>
            </a:rPr>
            <a:t>фінансові</a:t>
          </a:r>
          <a:r>
            <a:rPr lang="ru-RU" sz="1400" b="1" kern="1200" dirty="0">
              <a:solidFill>
                <a:schemeClr val="tx2">
                  <a:lumMod val="10000"/>
                </a:schemeClr>
              </a:solidFill>
            </a:rPr>
            <a:t> (</a:t>
          </a:r>
          <a:r>
            <a:rPr lang="ru-RU" sz="1400" b="1" kern="1200" dirty="0" err="1">
              <a:solidFill>
                <a:schemeClr val="tx2">
                  <a:lumMod val="10000"/>
                </a:schemeClr>
              </a:solidFill>
            </a:rPr>
            <a:t>штрафні</a:t>
          </a:r>
          <a:r>
            <a:rPr lang="ru-RU" sz="1400" b="1" kern="1200" dirty="0">
              <a:solidFill>
                <a:schemeClr val="tx2">
                  <a:lumMod val="10000"/>
                </a:schemeClr>
              </a:solidFill>
            </a:rPr>
            <a:t>) </a:t>
          </a:r>
          <a:r>
            <a:rPr lang="ru-RU" sz="1400" b="1" kern="1200" dirty="0" err="1">
              <a:solidFill>
                <a:schemeClr val="tx2">
                  <a:lumMod val="10000"/>
                </a:schemeClr>
              </a:solidFill>
            </a:rPr>
            <a:t>санкції</a:t>
          </a:r>
          <a:r>
            <a:rPr lang="ru-RU" sz="1400" b="1" kern="1200" dirty="0">
              <a:solidFill>
                <a:schemeClr val="tx2">
                  <a:lumMod val="10000"/>
                </a:schemeClr>
              </a:solidFill>
            </a:rPr>
            <a:t> (</a:t>
          </a:r>
          <a:r>
            <a:rPr lang="ru-RU" sz="1400" b="1" kern="1200" dirty="0" err="1">
              <a:solidFill>
                <a:schemeClr val="tx2">
                  <a:lumMod val="10000"/>
                </a:schemeClr>
              </a:solidFill>
            </a:rPr>
            <a:t>штрафи</a:t>
          </a:r>
          <a:r>
            <a:rPr lang="ru-RU" sz="1400" b="1" kern="1200" dirty="0">
              <a:solidFill>
                <a:schemeClr val="tx2">
                  <a:lumMod val="10000"/>
                </a:schemeClr>
              </a:solidFill>
            </a:rPr>
            <a:t>) за </a:t>
          </a:r>
          <a:r>
            <a:rPr lang="ru-RU" sz="1400" b="1" kern="1200" dirty="0" err="1">
              <a:solidFill>
                <a:schemeClr val="tx2">
                  <a:lumMod val="10000"/>
                </a:schemeClr>
              </a:solidFill>
            </a:rPr>
            <a:t>порушення</a:t>
          </a:r>
          <a:r>
            <a:rPr lang="ru-RU" sz="1400" b="1" kern="1200" dirty="0">
              <a:solidFill>
                <a:schemeClr val="tx2">
                  <a:lumMod val="10000"/>
                </a:schemeClr>
              </a:solidFill>
            </a:rPr>
            <a:t> </a:t>
          </a:r>
          <a:r>
            <a:rPr lang="ru-RU" sz="1400" b="1" kern="1200" dirty="0" err="1">
              <a:solidFill>
                <a:schemeClr val="tx2">
                  <a:lumMod val="10000"/>
                </a:schemeClr>
              </a:solidFill>
            </a:rPr>
            <a:t>вимог</a:t>
          </a:r>
          <a:r>
            <a:rPr lang="ru-RU" sz="1400" b="1" kern="1200" dirty="0">
              <a:solidFill>
                <a:schemeClr val="tx2">
                  <a:lumMod val="10000"/>
                </a:schemeClr>
              </a:solidFill>
            </a:rPr>
            <a:t> </a:t>
          </a:r>
          <a:r>
            <a:rPr lang="ru-RU" sz="1400" b="1" kern="1200" dirty="0" err="1">
              <a:solidFill>
                <a:schemeClr val="tx2">
                  <a:lumMod val="10000"/>
                </a:schemeClr>
              </a:solidFill>
            </a:rPr>
            <a:t>податкового</a:t>
          </a:r>
          <a:r>
            <a:rPr lang="ru-RU" sz="1400" b="1" kern="1200" dirty="0">
              <a:solidFill>
                <a:schemeClr val="tx2">
                  <a:lumMod val="10000"/>
                </a:schemeClr>
              </a:solidFill>
            </a:rPr>
            <a:t> </a:t>
          </a:r>
          <a:r>
            <a:rPr lang="ru-RU" sz="1400" b="1" kern="1200" dirty="0" err="1">
              <a:solidFill>
                <a:schemeClr val="tx2">
                  <a:lumMod val="10000"/>
                </a:schemeClr>
              </a:solidFill>
            </a:rPr>
            <a:t>законодавства</a:t>
          </a:r>
          <a:r>
            <a:rPr lang="ru-RU" sz="1400" b="1" kern="1200" dirty="0">
              <a:solidFill>
                <a:schemeClr val="tx2">
                  <a:lumMod val="10000"/>
                </a:schemeClr>
              </a:solidFill>
            </a:rPr>
            <a:t> </a:t>
          </a:r>
          <a:r>
            <a:rPr lang="ru-RU" sz="1400" b="1" kern="1200" dirty="0" err="1">
              <a:solidFill>
                <a:schemeClr val="tx2">
                  <a:lumMod val="10000"/>
                </a:schemeClr>
              </a:solidFill>
            </a:rPr>
            <a:t>чи</a:t>
          </a:r>
          <a:r>
            <a:rPr lang="ru-RU" sz="1400" b="1" kern="1200" dirty="0">
              <a:solidFill>
                <a:schemeClr val="tx2">
                  <a:lumMod val="10000"/>
                </a:schemeClr>
              </a:solidFill>
            </a:rPr>
            <a:t> </a:t>
          </a:r>
          <a:r>
            <a:rPr lang="ru-RU" sz="1400" b="1" kern="1200" dirty="0" err="1">
              <a:solidFill>
                <a:schemeClr val="tx2">
                  <a:lumMod val="10000"/>
                </a:schemeClr>
              </a:solidFill>
            </a:rPr>
            <a:t>законодавства</a:t>
          </a:r>
          <a:r>
            <a:rPr lang="ru-RU" sz="1400" b="1" kern="1200" dirty="0">
              <a:solidFill>
                <a:schemeClr val="tx2">
                  <a:lumMod val="10000"/>
                </a:schemeClr>
              </a:solidFill>
            </a:rPr>
            <a:t> з </a:t>
          </a:r>
          <a:r>
            <a:rPr lang="ru-RU" sz="1400" b="1" kern="1200" dirty="0" err="1">
              <a:solidFill>
                <a:schemeClr val="tx2">
                  <a:lumMod val="10000"/>
                </a:schemeClr>
              </a:solidFill>
            </a:rPr>
            <a:t>інших</a:t>
          </a:r>
          <a:r>
            <a:rPr lang="ru-RU" sz="1400" b="1" kern="1200" dirty="0">
              <a:solidFill>
                <a:schemeClr val="tx2">
                  <a:lumMod val="10000"/>
                </a:schemeClr>
              </a:solidFill>
            </a:rPr>
            <a:t> </a:t>
          </a:r>
          <a:r>
            <a:rPr lang="ru-RU" sz="1400" b="1" kern="1200" dirty="0" err="1">
              <a:solidFill>
                <a:schemeClr val="tx2">
                  <a:lumMod val="10000"/>
                </a:schemeClr>
              </a:solidFill>
            </a:rPr>
            <a:t>питань</a:t>
          </a:r>
          <a:r>
            <a:rPr lang="ru-RU" sz="1400" b="1" kern="1200" dirty="0">
              <a:solidFill>
                <a:schemeClr val="tx2">
                  <a:lumMod val="10000"/>
                </a:schemeClr>
              </a:solidFill>
            </a:rPr>
            <a:t>, контроль за </a:t>
          </a:r>
          <a:r>
            <a:rPr lang="ru-RU" sz="1400" b="1" kern="1200" dirty="0" err="1">
              <a:solidFill>
                <a:schemeClr val="tx2">
                  <a:lumMod val="10000"/>
                </a:schemeClr>
              </a:solidFill>
            </a:rPr>
            <a:t>дотриманням</a:t>
          </a:r>
          <a:r>
            <a:rPr lang="ru-RU" sz="1400" b="1" kern="1200" dirty="0">
              <a:solidFill>
                <a:schemeClr val="tx2">
                  <a:lumMod val="10000"/>
                </a:schemeClr>
              </a:solidFill>
            </a:rPr>
            <a:t> </a:t>
          </a:r>
          <a:r>
            <a:rPr lang="ru-RU" sz="1400" b="1" kern="1200" dirty="0" err="1">
              <a:solidFill>
                <a:schemeClr val="tx2">
                  <a:lumMod val="10000"/>
                </a:schemeClr>
              </a:solidFill>
            </a:rPr>
            <a:t>якого</a:t>
          </a:r>
          <a:r>
            <a:rPr lang="ru-RU" sz="1400" b="1" kern="1200" dirty="0">
              <a:solidFill>
                <a:schemeClr val="tx2">
                  <a:lumMod val="10000"/>
                </a:schemeClr>
              </a:solidFill>
            </a:rPr>
            <a:t> </a:t>
          </a:r>
          <a:r>
            <a:rPr lang="ru-RU" sz="1400" b="1" kern="1200" dirty="0" err="1">
              <a:solidFill>
                <a:schemeClr val="tx2">
                  <a:lumMod val="10000"/>
                </a:schemeClr>
              </a:solidFill>
            </a:rPr>
            <a:t>покладено</a:t>
          </a:r>
          <a:r>
            <a:rPr lang="ru-RU" sz="1400" b="1" kern="1200" dirty="0">
              <a:solidFill>
                <a:schemeClr val="tx2">
                  <a:lumMod val="10000"/>
                </a:schemeClr>
              </a:solidFill>
            </a:rPr>
            <a:t> на ДПС;</a:t>
          </a:r>
        </a:p>
      </dsp:txBody>
      <dsp:txXfrm>
        <a:off x="5272057" y="3283906"/>
        <a:ext cx="5123698" cy="1742364"/>
      </dsp:txXfrm>
    </dsp:sp>
    <dsp:sp modelId="{E74C1866-1411-4A5B-AE30-A1CD3F2D3F7D}">
      <dsp:nvSpPr>
        <dsp:cNvPr id="0" name=""/>
        <dsp:cNvSpPr/>
      </dsp:nvSpPr>
      <dsp:spPr>
        <a:xfrm>
          <a:off x="6030761" y="4155088"/>
          <a:ext cx="601048" cy="0"/>
        </a:xfrm>
        <a:prstGeom prst="line">
          <a:avLst/>
        </a:prstGeom>
        <a:solidFill>
          <a:schemeClr val="accent3">
            <a:hueOff val="0"/>
            <a:satOff val="0"/>
            <a:lumOff val="0"/>
            <a:alphaOff val="0"/>
          </a:schemeClr>
        </a:solidFill>
        <a:ln w="15875" cap="flat" cmpd="sng" algn="ctr">
          <a:solidFill>
            <a:schemeClr val="accent3">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1813D1C1-D062-4459-A49F-9BBBB7FE4E89}">
      <dsp:nvSpPr>
        <dsp:cNvPr id="0" name=""/>
        <dsp:cNvSpPr/>
      </dsp:nvSpPr>
      <dsp:spPr>
        <a:xfrm rot="5400000">
          <a:off x="4948874" y="4195158"/>
          <a:ext cx="1121957" cy="1041817"/>
        </a:xfrm>
        <a:prstGeom prst="line">
          <a:avLst/>
        </a:prstGeom>
        <a:solidFill>
          <a:schemeClr val="accent3">
            <a:hueOff val="0"/>
            <a:satOff val="0"/>
            <a:lumOff val="0"/>
            <a:alphaOff val="0"/>
          </a:schemeClr>
        </a:solidFill>
        <a:ln w="15875" cap="flat" cmpd="sng" algn="ctr">
          <a:solidFill>
            <a:schemeClr val="accent3">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3.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target1">
  <dgm:title val=""/>
  <dgm:desc val=""/>
  <dgm:catLst>
    <dgm:cat type="relationship" pri="25000"/>
    <dgm:cat type="convert" pri="2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ite">
    <dgm:varLst>
      <dgm:chMax val="5"/>
      <dgm:dir/>
      <dgm:resizeHandles val="exact"/>
    </dgm:varLst>
    <dgm:alg type="composite">
      <dgm:param type="ar" val="1.25"/>
    </dgm:alg>
    <dgm:shape xmlns:r="http://schemas.openxmlformats.org/officeDocument/2006/relationships" r:blip="">
      <dgm:adjLst/>
    </dgm:shape>
    <dgm:presOf/>
    <dgm:choose name="Name0">
      <dgm:if name="Name1" func="var" arg="dir" op="equ" val="norm">
        <dgm:choose name="Name2">
          <dgm:if name="Name3" axis="ch" ptType="node" func="cnt" op="equ" val="0">
            <dgm:constrLst/>
          </dgm:if>
          <dgm:if name="Name4" axis="ch" ptType="node" func="cnt" op="equ" val="1">
            <dgm:constrLst>
              <dgm:constr type="primFontSz" for="des" ptType="node" op="equ" val="65"/>
              <dgm:constr type="w" for="ch" forName="circle1" refType="w" fact="0.6"/>
              <dgm:constr type="h" for="ch" forName="circle1" refType="w" refFor="ch" refForName="circle1"/>
              <dgm:constr type="ctrX" for="ch" forName="circle1" refType="w" fact="0.3"/>
              <dgm:constr type="ctrY" for="ch" forName="circle1" refType="h" fact="0.625"/>
              <dgm:constr type="w" for="ch" forName="text1" refType="w" fact="0.3"/>
              <dgm:constr type="h" for="ch" forName="text1" refType="h" fact="0.3125"/>
              <dgm:constr type="r" for="ch" forName="text1" refType="w"/>
              <dgm:constr type="t" for="ch" forName="text1"/>
              <dgm:constr type="l" for="ch" forName="line1" refType="w" fact="0.625"/>
              <dgm:constr type="ctrY" for="ch" forName="line1" refType="ctrY" refFor="ch" refForName="text1"/>
              <dgm:constr type="r" for="ch" forName="line1" refType="l" refFor="ch" refForName="text1"/>
              <dgm:constr type="h" for="ch" forName="line1"/>
              <dgm:constr type="l" for="ch" forName="d1" refType="w" fact="0.3"/>
              <dgm:constr type="b" for="ch" forName="d1" refType="h" fact="0.625"/>
              <dgm:constr type="w" for="ch" forName="d1" refType="w" fact="0.32475"/>
              <dgm:constr type="h" for="ch" forName="d1" refType="h" fact="0.469"/>
            </dgm:constrLst>
          </dgm:if>
          <dgm:if name="Name5" axis="ch" ptType="node" func="cnt" op="equ" val="2">
            <dgm:constrLst>
              <dgm:constr type="primFontSz" for="des" ptType="node" op="equ" val="65"/>
              <dgm:constr type="w" for="ch" forName="circle1" refType="w" fact="0.2"/>
              <dgm:constr type="h" for="ch" forName="circle1" refType="w" refFor="ch" refForName="circle1"/>
              <dgm:constr type="ctrX" for="ch" forName="circle1" refType="w" fact="0.3"/>
              <dgm:constr type="ctrY" for="ch" forName="circle1" refType="h" fact="0.625"/>
              <dgm:constr type="w" for="ch" forName="text1" refType="w" fact="0.3"/>
              <dgm:constr type="h" for="ch" forName="text1" refType="h" fact="0.3125"/>
              <dgm:constr type="r" for="ch" forName="text1" refType="w"/>
              <dgm:constr type="t" for="ch" forName="text1"/>
              <dgm:constr type="l" for="ch" forName="line1" refType="w" fact="0.625"/>
              <dgm:constr type="ctrY" for="ch" forName="line1" refType="ctrY" refFor="ch" refForName="text1"/>
              <dgm:constr type="w" for="ch" forName="line1" refType="w" fact="0.075"/>
              <dgm:constr type="h" for="ch" forName="line1"/>
              <dgm:constr type="l" for="ch" forName="d1" refType="w" fact="0.3"/>
              <dgm:constr type="b" for="ch" forName="d1" refType="h" fact="0.625"/>
              <dgm:constr type="w" for="ch" forName="d1" refType="w" fact="0.32475"/>
              <dgm:constr type="h" for="ch" forName="d1" refType="h" fact="0.469"/>
              <dgm:constr type="w" for="ch" forName="circle2" refType="w" fact="0.6"/>
              <dgm:constr type="h" for="ch" forName="circle2" refType="w" refFor="ch" refForName="circle2"/>
              <dgm:constr type="ctrX" for="ch" forName="circle2" refType="w" fact="0.3"/>
              <dgm:constr type="ctrY" for="ch" forName="circle2" refType="h" fact="0.625"/>
              <dgm:constr type="w" for="ch" forName="text2" refType="w" fact="0.3"/>
              <dgm:constr type="h" for="ch" forName="text2" refType="h" fact="0.3125"/>
              <dgm:constr type="r" for="ch" forName="text2" refType="w"/>
              <dgm:constr type="t" for="ch" forName="text2" refType="b" refFor="ch" refForName="text1"/>
              <dgm:constr type="l" for="ch" forName="line2" refType="w" fact="0.625"/>
              <dgm:constr type="ctrY" for="ch" forName="line2" refType="ctrY" refFor="ch" refForName="text2"/>
              <dgm:constr type="w" for="ch" forName="line2" refType="w" fact="0.075"/>
              <dgm:constr type="h" for="ch" forName="line2"/>
              <dgm:constr type="l" for="ch" forName="d2" refType="w" fact="0.44325"/>
              <dgm:constr type="b" for="ch" forName="d2" refType="h" fact="0.7975"/>
              <dgm:constr type="w" for="ch" forName="d2" refType="w" fact="0.1815"/>
              <dgm:constr type="h" for="ch" forName="d2" refType="h" fact="0.3283"/>
            </dgm:constrLst>
          </dgm:if>
          <dgm:if name="Name6" axis="ch" ptType="node" func="cnt" op="equ" val="3">
            <dgm:constrLst>
              <dgm:constr type="primFontSz" for="des" ptType="node" op="equ" val="65"/>
              <dgm:constr type="w" for="ch" forName="circle1" refType="w" fact="0.12"/>
              <dgm:constr type="h" for="ch" forName="circle1" refType="w" refFor="ch" refForName="circle1"/>
              <dgm:constr type="ctrX" for="ch" forName="circle1" refType="w" fact="0.3"/>
              <dgm:constr type="ctrY" for="ch" forName="circle1" refType="h" fact="0.625"/>
              <dgm:constr type="w" for="ch" forName="text1" refType="w" fact="0.3"/>
              <dgm:constr type="h" for="ch" forName="text1" refType="h" fact="0.21875"/>
              <dgm:constr type="r" for="ch" forName="text1" refType="w"/>
              <dgm:constr type="t" for="ch" forName="text1"/>
              <dgm:constr type="l" for="ch" forName="line1" refType="w" fact="0.625"/>
              <dgm:constr type="ctrY" for="ch" forName="line1" refType="ctrY" refFor="ch" refForName="text1"/>
              <dgm:constr type="w" for="ch" forName="line1" refType="w" fact="0.075"/>
              <dgm:constr type="h" for="ch" forName="line1"/>
              <dgm:constr type="l" for="ch" forName="d1" refType="w" fact="0.3"/>
              <dgm:constr type="b" for="ch" forName="d1" refType="h" fact="0.625"/>
              <dgm:constr type="w" for="ch" forName="d1" refType="w" fact="0.3247"/>
              <dgm:constr type="h" for="ch" forName="d1" refType="h" fact="0.5155"/>
              <dgm:constr type="w" for="ch" forName="circle2" refType="w" fact="0.36"/>
              <dgm:constr type="h" for="ch" forName="circle2" refType="w" refFor="ch" refForName="circle2"/>
              <dgm:constr type="ctrX" for="ch" forName="circle2" refType="w" fact="0.3"/>
              <dgm:constr type="ctrY" for="ch" forName="circle2" refType="h" fact="0.625"/>
              <dgm:constr type="w" for="ch" forName="text2" refType="w" fact="0.3"/>
              <dgm:constr type="h" for="ch" forName="text2" refType="h" fact="0.21875"/>
              <dgm:constr type="r" for="ch" forName="text2" refType="w"/>
              <dgm:constr type="t" for="ch" forName="text2" refType="b" refFor="ch" refForName="text1"/>
              <dgm:constr type="l" for="ch" forName="line2" refType="w" fact="0.625"/>
              <dgm:constr type="ctrY" for="ch" forName="line2" refType="ctrY" refFor="ch" refForName="text2"/>
              <dgm:constr type="w" for="ch" forName="line2" refType="w" fact="0.075"/>
              <dgm:constr type="h" for="ch" forName="line2"/>
              <dgm:constr type="l" for="ch" forName="d2" refType="w" fact="0.386"/>
              <dgm:constr type="b" for="ch" forName="d2" refType="h" fact="0.72969"/>
              <dgm:constr type="w" for="ch" forName="d2" refType="w" fact="0.2387"/>
              <dgm:constr type="h" for="ch" forName="d2" refType="h" fact="0.4017"/>
              <dgm:constr type="w" for="ch" forName="circle3" refType="w" fact="0.6"/>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21875"/>
              <dgm:constr type="r" for="ch" forName="text3" refType="w"/>
              <dgm:constr type="t" for="ch" forName="text3" refType="b" refFor="ch" refForName="text2"/>
              <dgm:constr type="l" for="ch" forName="line3" refType="w" fact="0.625"/>
              <dgm:constr type="ctrY" for="ch" forName="line3" refType="ctrY" refFor="ch" refForName="text3"/>
              <dgm:constr type="w" for="ch" forName="line3" refType="w" fact="0.075"/>
              <dgm:constr type="h" for="ch" forName="line3"/>
              <dgm:constr type="l" for="ch" forName="d3" refType="w" fact="0.47175"/>
              <dgm:constr type="b" for="ch" forName="d3" refType="h" fact="0.83375"/>
              <dgm:constr type="w" for="ch" forName="d3" refType="w" fact="0.1527"/>
              <dgm:constr type="h" for="ch" forName="d3" refType="h" fact="0.287"/>
            </dgm:constrLst>
          </dgm:if>
          <dgm:if name="Name7" axis="ch" ptType="node" func="cnt" op="equ" val="4">
            <dgm:constrLst>
              <dgm:constr type="primFontSz" for="des" ptType="node" op="equ" val="65"/>
              <dgm:constr type="w" for="ch" forName="circle1" refType="w" fact="0.0857"/>
              <dgm:constr type="h" for="ch" forName="circle1" refType="w" refFor="ch" refForName="circle1"/>
              <dgm:constr type="ctrX" for="ch" forName="circle1" refType="w" fact="0.3"/>
              <dgm:constr type="ctrY" for="ch" forName="circle1" refType="h" fact="0.625"/>
              <dgm:constr type="w" for="ch" forName="text1" refType="w" fact="0.3"/>
              <dgm:constr type="h" for="ch" forName="text1" refType="h" fact="0.17938"/>
              <dgm:constr type="r" for="ch" forName="text1" refType="w"/>
              <dgm:constr type="t" for="ch" forName="text1"/>
              <dgm:constr type="l" for="ch" forName="line1" refType="w" fact="0.625"/>
              <dgm:constr type="ctrY" for="ch" forName="line1" refType="ctrY" refFor="ch" refForName="text1"/>
              <dgm:constr type="w" for="ch" forName="line1" refType="w" fact="0.075"/>
              <dgm:constr type="h" for="ch" forName="line1"/>
              <dgm:constr type="l" for="ch" forName="d1" refType="w" fact="0.295"/>
              <dgm:constr type="b" for="ch" forName="d1" refType="h" fact="0.62"/>
              <dgm:constr type="w" for="ch" forName="d1" refType="w" fact="0.33"/>
              <dgm:constr type="h" for="ch" forName="d1" refType="h" fact="0.53"/>
              <dgm:constr type="w" for="ch" forName="circle2" refType="w" fact="0.2571"/>
              <dgm:constr type="h" for="ch" forName="circle2" refType="w" refFor="ch" refForName="circle2"/>
              <dgm:constr type="ctrX" for="ch" forName="circle2" refType="w" fact="0.3"/>
              <dgm:constr type="ctrY" for="ch" forName="circle2" refType="h" fact="0.625"/>
              <dgm:constr type="w" for="ch" forName="text2" refType="w" fact="0.3"/>
              <dgm:constr type="h" for="ch" forName="text2" refType="h" fact="0.17938"/>
              <dgm:constr type="r" for="ch" forName="text2" refType="w"/>
              <dgm:constr type="t" for="ch" forName="text2" refType="b" refFor="ch" refForName="text1"/>
              <dgm:constr type="l" for="ch" forName="line2" refType="w" fact="0.625"/>
              <dgm:constr type="ctrY" for="ch" forName="line2" refType="ctrY" refFor="ch" refForName="text2"/>
              <dgm:constr type="w" for="ch" forName="line2" refType="w" fact="0.075"/>
              <dgm:constr type="h" for="ch" forName="line2"/>
              <dgm:constr type="l" for="ch" forName="d2" refType="w" fact="0.36625"/>
              <dgm:constr type="b" for="ch" forName="d2" refType="h" fact="0.70438"/>
              <dgm:constr type="w" for="ch" forName="d2" refType="w" fact="0.2585"/>
              <dgm:constr type="h" for="ch" forName="d2" refType="h" fact="0.43525"/>
              <dgm:constr type="w" for="ch" forName="circle3" refType="w" fact="0.4285"/>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17938"/>
              <dgm:constr type="r" for="ch" forName="text3" refType="w"/>
              <dgm:constr type="t" for="ch" forName="text3" refType="b" refFor="ch" refForName="text2"/>
              <dgm:constr type="l" for="ch" forName="line3" refType="w" fact="0.625"/>
              <dgm:constr type="ctrY" for="ch" forName="line3" refType="ctrY" refFor="ch" refForName="text3"/>
              <dgm:constr type="w" for="ch" forName="line3" refType="w" fact="0.075"/>
              <dgm:constr type="h" for="ch" forName="line3"/>
              <dgm:constr type="l" for="ch" forName="d3" refType="w" fact="0.4255"/>
              <dgm:constr type="b" for="ch" forName="d3" refType="h" fact="0.78031"/>
              <dgm:constr type="w" for="ch" forName="d3" refType="w" fact="0.1995"/>
              <dgm:constr type="h" for="ch" forName="d3" refType="h" fact="0.332"/>
              <dgm:constr type="w" for="ch" forName="circle4" refType="w" fact="0.6"/>
              <dgm:constr type="h" for="ch" forName="circle4" refType="w" refFor="ch" refForName="circle4"/>
              <dgm:constr type="ctrX" for="ch" forName="circle4" refType="ctrX" refFor="ch" refForName="circle1"/>
              <dgm:constr type="ctrY" for="ch" forName="circle4" refType="ctrY" refFor="ch" refForName="circle1"/>
              <dgm:constr type="w" for="ch" forName="text4" refType="w" fact="0.3"/>
              <dgm:constr type="h" for="ch" forName="text4" refType="h" fact="0.17938"/>
              <dgm:constr type="r" for="ch" forName="text4" refType="w"/>
              <dgm:constr type="t" for="ch" forName="text4" refType="b" refFor="ch" refForName="text3"/>
              <dgm:constr type="l" for="ch" forName="line4" refType="w" fact="0.625"/>
              <dgm:constr type="ctrY" for="ch" forName="line4" refType="ctrY" refFor="ch" refForName="text4"/>
              <dgm:constr type="w" for="ch" forName="line4" refType="w" fact="0.075"/>
              <dgm:constr type="h" for="ch" forName="line4"/>
              <dgm:constr type="l" for="ch" forName="d4" refType="w" fact="0.48525"/>
              <dgm:constr type="b" for="ch" forName="d4" refType="h" fact="0.85594"/>
              <dgm:constr type="w" for="ch" forName="d4" refType="w" fact="0.1394"/>
              <dgm:constr type="h" for="ch" forName="d4" refType="h" fact="0.2282"/>
            </dgm:constrLst>
          </dgm:if>
          <dgm:if name="Name8" axis="ch" ptType="node" func="cnt" op="gte" val="5">
            <dgm:constrLst>
              <dgm:constr type="primFontSz" for="des" ptType="node" op="equ" val="65"/>
              <dgm:constr type="w" for="ch" forName="circle1" refType="w" fact="0.0667"/>
              <dgm:constr type="h" for="ch" forName="circle1" refType="w" refFor="ch" refForName="circle1"/>
              <dgm:constr type="ctrX" for="ch" forName="circle1" refType="w" fact="0.3"/>
              <dgm:constr type="ctrY" for="ch" forName="circle1" refType="h" fact="0.625"/>
              <dgm:constr type="w" for="ch" forName="text1" refType="w" fact="0.3"/>
              <dgm:constr type="h" for="ch" forName="text1" refType="h" fact="0.1324"/>
              <dgm:constr type="r" for="ch" forName="text1" refType="w"/>
              <dgm:constr type="ctrY" for="ch" forName="text1" refType="h" fact="0.13"/>
              <dgm:constr type="l" for="ch" forName="line1" refType="w" fact="0.625"/>
              <dgm:constr type="ctrY" for="ch" forName="line1" refType="ctrY" refFor="ch" refForName="text1"/>
              <dgm:constr type="w" for="ch" forName="line1" refType="w" fact="0.075"/>
              <dgm:constr type="h" for="ch" forName="line1"/>
              <dgm:constr type="l" for="ch" forName="d1" refType="w" fact="0.3"/>
              <dgm:constr type="b" for="ch" forName="d1" refType="h" fact="0.625"/>
              <dgm:constr type="w" for="ch" forName="d1" refType="w" fact="0.3245"/>
              <dgm:constr type="h" for="ch" forName="d1" refType="h" fact="0.495"/>
              <dgm:constr type="w" for="ch" forName="circle2" refType="w" fact="0.2"/>
              <dgm:constr type="h" for="ch" forName="circle2" refType="w" refFor="ch" refForName="circle2"/>
              <dgm:constr type="ctrX" for="ch" forName="circle2" refType="w" fact="0.3"/>
              <dgm:constr type="ctrY" for="ch" forName="circle2" refType="h" fact="0.625"/>
              <dgm:constr type="w" for="ch" forName="text2" refType="w" fact="0.3"/>
              <dgm:constr type="h" for="ch" forName="text2" refType="h" fact="0.1324"/>
              <dgm:constr type="r" for="ch" forName="text2" refType="w"/>
              <dgm:constr type="ctrY" for="ch" forName="text2" refType="h" fact="0.27"/>
              <dgm:constr type="l" for="ch" forName="line2" refType="w" fact="0.625"/>
              <dgm:constr type="ctrY" for="ch" forName="line2" refType="ctrY" refFor="ch" refForName="text2"/>
              <dgm:constr type="w" for="ch" forName="line2" refType="w" fact="0.075"/>
              <dgm:constr type="h" for="ch" forName="line2"/>
              <dgm:constr type="l" for="ch" forName="d2" refType="w" fact="0.3498"/>
              <dgm:constr type="b" for="ch" forName="d2" refType="h" fact="0.682"/>
              <dgm:constr type="w" for="ch" forName="d2" refType="w" fact="0.275"/>
              <dgm:constr type="h" for="ch" forName="d2" refType="h" fact="0.41215"/>
              <dgm:constr type="w" for="ch" forName="circle3" refType="w" fact="0.3334"/>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1324"/>
              <dgm:constr type="r" for="ch" forName="text3" refType="w"/>
              <dgm:constr type="ctrY" for="ch" forName="text3" refType="h" fact="0.41"/>
              <dgm:constr type="l" for="ch" forName="line3" refType="w" fact="0.625"/>
              <dgm:constr type="ctrY" for="ch" forName="line3" refType="ctrY" refFor="ch" refForName="text3"/>
              <dgm:constr type="w" for="ch" forName="line3" refType="w" fact="0.075"/>
              <dgm:constr type="h" for="ch" forName="line3"/>
              <dgm:constr type="l" for="ch" forName="d3" refType="w" fact="0.394"/>
              <dgm:constr type="b" for="ch" forName="d3" refType="h" fact="0.735"/>
              <dgm:constr type="w" for="ch" forName="d3" refType="w" fact="0.231"/>
              <dgm:constr type="h" for="ch" forName="d3" refType="h" fact="0.325"/>
              <dgm:constr type="w" for="ch" forName="circle4" refType="w" fact="0.4667"/>
              <dgm:constr type="h" for="ch" forName="circle4" refType="w" refFor="ch" refForName="circle4"/>
              <dgm:constr type="ctrX" for="ch" forName="circle4" refType="ctrX" refFor="ch" refForName="circle1"/>
              <dgm:constr type="ctrY" for="ch" forName="circle4" refType="ctrY" refFor="ch" refForName="circle1"/>
              <dgm:constr type="w" for="ch" forName="text4" refType="w" fact="0.3"/>
              <dgm:constr type="h" for="ch" forName="text4" refType="h" fact="0.1324"/>
              <dgm:constr type="r" for="ch" forName="text4" refType="w"/>
              <dgm:constr type="ctrY" for="ch" forName="text4" refType="h" fact="0.547"/>
              <dgm:constr type="l" for="ch" forName="line4" refType="w" fact="0.625"/>
              <dgm:constr type="ctrY" for="ch" forName="line4" refType="ctrY" refFor="ch" refForName="text4"/>
              <dgm:constr type="w" for="ch" forName="line4" refType="w" fact="0.075"/>
              <dgm:constr type="h" for="ch" forName="line4"/>
              <dgm:constr type="l" for="ch" forName="d4" refType="w" fact="0.446"/>
              <dgm:constr type="b" for="ch" forName="d4" refType="h" fact="0.795"/>
              <dgm:constr type="w" for="ch" forName="d4" refType="w" fact="0.179"/>
              <dgm:constr type="h" for="ch" forName="d4" refType="h" fact="0.248"/>
              <dgm:constr type="w" for="ch" forName="circle5" refType="w" fact="0.6"/>
              <dgm:constr type="h" for="ch" forName="circle5" refType="w" refFor="ch" refForName="circle5"/>
              <dgm:constr type="ctrX" for="ch" forName="circle5" refType="ctrX" refFor="ch" refForName="circle1"/>
              <dgm:constr type="ctrY" for="ch" forName="circle5" refType="ctrY" refFor="ch" refForName="circle1"/>
              <dgm:constr type="w" for="ch" forName="text5" refType="w" fact="0.3"/>
              <dgm:constr type="h" for="ch" forName="text5" refType="h" fact="0.1324"/>
              <dgm:constr type="r" for="ch" forName="text5" refType="w"/>
              <dgm:constr type="ctrY" for="ch" forName="text5" refType="h" fact="0.68"/>
              <dgm:constr type="l" for="ch" forName="line5" refType="w" fact="0.625"/>
              <dgm:constr type="ctrY" for="ch" forName="line5" refType="ctrY" refFor="ch" refForName="text5"/>
              <dgm:constr type="w" for="ch" forName="line5" refType="w" fact="0.075"/>
              <dgm:constr type="h" for="ch" forName="line5"/>
              <dgm:constr type="l" for="ch" forName="d5" refType="w" fact="0.495"/>
              <dgm:constr type="b" for="ch" forName="d5" refType="h" fact="0.855"/>
              <dgm:constr type="w" for="ch" forName="d5" refType="w" fact="0.13"/>
              <dgm:constr type="h" for="ch" forName="d5" refType="h" fact="0.175"/>
            </dgm:constrLst>
          </dgm:if>
          <dgm:else name="Name9"/>
        </dgm:choose>
      </dgm:if>
      <dgm:else name="Name10">
        <dgm:choose name="Name11">
          <dgm:if name="Name12" axis="ch" ptType="node" func="cnt" op="equ" val="0">
            <dgm:constrLst/>
          </dgm:if>
          <dgm:if name="Name13" axis="ch" ptType="node" func="cnt" op="equ" val="1">
            <dgm:constrLst>
              <dgm:constr type="primFontSz" for="des" ptType="node" op="equ" val="65"/>
              <dgm:constr type="w" for="ch" forName="circle1" refType="w" fact="0.6"/>
              <dgm:constr type="h" for="ch" forName="circle1" refType="w" refFor="ch" refForName="circle1"/>
              <dgm:constr type="ctrX" for="ch" forName="circle1" refType="w" fact="0.7"/>
              <dgm:constr type="ctrY" for="ch" forName="circle1" refType="h" fact="0.625"/>
              <dgm:constr type="w" for="ch" forName="text1" refType="w" fact="0.3"/>
              <dgm:constr type="h" for="ch" forName="text1" refType="h" fact="0.3125"/>
              <dgm:constr type="l" for="ch" forName="text1"/>
              <dgm:constr type="t" for="ch" forName="text1"/>
              <dgm:constr type="l" for="ch" forName="line1" refType="r" refFor="ch" refForName="text1"/>
              <dgm:constr type="ctrY" for="ch" forName="line1" refType="ctrY" refFor="ch" refForName="text1"/>
              <dgm:constr type="r" for="ch" forName="line1" refType="w" fact="0.375"/>
              <dgm:constr type="h" for="ch" forName="line1"/>
              <dgm:constr type="r" for="ch" forName="d1" refType="w" fact="0.7"/>
              <dgm:constr type="b" for="ch" forName="d1" refType="h" fact="0.625"/>
              <dgm:constr type="w" for="ch" forName="d1" refType="w" fact="0.32475"/>
              <dgm:constr type="h" for="ch" forName="d1" refType="h" fact="0.469"/>
            </dgm:constrLst>
          </dgm:if>
          <dgm:if name="Name14" axis="ch" ptType="node" func="cnt" op="equ" val="2">
            <dgm:constrLst>
              <dgm:constr type="primFontSz" for="des" ptType="node" op="equ" val="65"/>
              <dgm:constr type="w" for="ch" forName="circle1" refType="w" fact="0.2"/>
              <dgm:constr type="h" for="ch" forName="circle1" refType="w" refFor="ch" refForName="circle1"/>
              <dgm:constr type="ctrX" for="ch" forName="circle1" refType="w" fact="0.7"/>
              <dgm:constr type="ctrY" for="ch" forName="circle1" refType="h" fact="0.625"/>
              <dgm:constr type="w" for="ch" forName="text1" refType="w" fact="0.3"/>
              <dgm:constr type="h" for="ch" forName="text1" refType="h" fact="0.3125"/>
              <dgm:constr type="l" for="ch" forName="text1"/>
              <dgm:constr type="t" for="ch" forName="text1"/>
              <dgm:constr type="l" for="ch" forName="line1" refType="r" refFor="ch" refForName="text1"/>
              <dgm:constr type="ctrY" for="ch" forName="line1" refType="ctrY" refFor="ch" refForName="text1"/>
              <dgm:constr type="r" for="ch" forName="line1" refType="w" fact="0.375"/>
              <dgm:constr type="h" for="ch" forName="line1"/>
              <dgm:constr type="r" for="ch" forName="d1" refType="w" fact="0.7"/>
              <dgm:constr type="b" for="ch" forName="d1" refType="h" fact="0.625"/>
              <dgm:constr type="w" for="ch" forName="d1" refType="w" fact="0.32475"/>
              <dgm:constr type="h" for="ch" forName="d1" refType="h" fact="0.469"/>
              <dgm:constr type="w" for="ch" forName="circle2" refType="w" fact="0.6"/>
              <dgm:constr type="h" for="ch" forName="circle2" refType="w" refFor="ch" refForName="circle2"/>
              <dgm:constr type="ctrX" for="ch" forName="circle2" refType="w" fact="0.7"/>
              <dgm:constr type="ctrY" for="ch" forName="circle2" refType="h" fact="0.625"/>
              <dgm:constr type="w" for="ch" forName="text2" refType="w" fact="0.3"/>
              <dgm:constr type="h" for="ch" forName="text2" refType="h" fact="0.3125"/>
              <dgm:constr type="l" for="ch" forName="text2"/>
              <dgm:constr type="t" for="ch" forName="text2" refType="b" refFor="ch" refForName="text1"/>
              <dgm:constr type="l" for="ch" forName="line2" refType="r" refFor="ch" refForName="text2"/>
              <dgm:constr type="ctrY" for="ch" forName="line2" refType="ctrY" refFor="ch" refForName="text2"/>
              <dgm:constr type="r" for="ch" forName="line2" refType="w" fact="0.375"/>
              <dgm:constr type="h" for="ch" forName="line2"/>
              <dgm:constr type="r" for="ch" forName="d2" refType="w" fact="0.55675"/>
              <dgm:constr type="b" for="ch" forName="d2" refType="h" fact="0.7975"/>
              <dgm:constr type="w" for="ch" forName="d2" refType="w" fact="0.1815"/>
              <dgm:constr type="h" for="ch" forName="d2" refType="h" fact="0.3283"/>
            </dgm:constrLst>
          </dgm:if>
          <dgm:if name="Name15" axis="ch" ptType="node" func="cnt" op="equ" val="3">
            <dgm:constrLst>
              <dgm:constr type="primFontSz" for="des" ptType="node" op="equ" val="65"/>
              <dgm:constr type="w" for="ch" forName="circle1" refType="w" fact="0.12"/>
              <dgm:constr type="h" for="ch" forName="circle1" refType="w" refFor="ch" refForName="circle1"/>
              <dgm:constr type="ctrX" for="ch" forName="circle1" refType="w" fact="0.7"/>
              <dgm:constr type="ctrY" for="ch" forName="circle1" refType="h" fact="0.625"/>
              <dgm:constr type="w" for="ch" forName="text1" refType="w" fact="0.3"/>
              <dgm:constr type="h" for="ch" forName="text1" refType="h" fact="0.21875"/>
              <dgm:constr type="l" for="ch" forName="text1"/>
              <dgm:constr type="t" for="ch" forName="text1"/>
              <dgm:constr type="l" for="ch" forName="line1" refType="r" refFor="ch" refForName="text1"/>
              <dgm:constr type="ctrY" for="ch" forName="line1" refType="ctrY" refFor="ch" refForName="text1"/>
              <dgm:constr type="r" for="ch" forName="line1" refType="w" fact="0.375"/>
              <dgm:constr type="h" for="ch" forName="line1"/>
              <dgm:constr type="r" for="ch" forName="d1" refType="w" fact="0.7"/>
              <dgm:constr type="b" for="ch" forName="d1" refType="h" fact="0.625"/>
              <dgm:constr type="w" for="ch" forName="d1" refType="w" fact="0.3247"/>
              <dgm:constr type="h" for="ch" forName="d1" refType="h" fact="0.5155"/>
              <dgm:constr type="w" for="ch" forName="circle2" refType="w" fact="0.36"/>
              <dgm:constr type="h" for="ch" forName="circle2" refType="w" refFor="ch" refForName="circle2"/>
              <dgm:constr type="ctrX" for="ch" forName="circle2" refType="w" fact="0.7"/>
              <dgm:constr type="ctrY" for="ch" forName="circle2" refType="h" fact="0.625"/>
              <dgm:constr type="w" for="ch" forName="text2" refType="w" fact="0.3"/>
              <dgm:constr type="h" for="ch" forName="text2" refType="h" fact="0.21875"/>
              <dgm:constr type="l" for="ch" forName="text2"/>
              <dgm:constr type="t" for="ch" forName="text2" refType="b" refFor="ch" refForName="text1"/>
              <dgm:constr type="l" for="ch" forName="line2" refType="r" refFor="ch" refForName="text2"/>
              <dgm:constr type="ctrY" for="ch" forName="line2" refType="ctrY" refFor="ch" refForName="text2"/>
              <dgm:constr type="r" for="ch" forName="line2" refType="w" fact="0.375"/>
              <dgm:constr type="h" for="ch" forName="line2"/>
              <dgm:constr type="r" for="ch" forName="d2" refType="w" fact="0.614"/>
              <dgm:constr type="b" for="ch" forName="d2" refType="h" fact="0.72969"/>
              <dgm:constr type="w" for="ch" forName="d2" refType="w" fact="0.2387"/>
              <dgm:constr type="h" for="ch" forName="d2" refType="h" fact="0.4017"/>
              <dgm:constr type="w" for="ch" forName="circle3" refType="w" fact="0.6"/>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21875"/>
              <dgm:constr type="l" for="ch" forName="text3"/>
              <dgm:constr type="t" for="ch" forName="text3" refType="b" refFor="ch" refForName="text2"/>
              <dgm:constr type="l" for="ch" forName="line3" refType="r" refFor="ch" refForName="text3"/>
              <dgm:constr type="ctrY" for="ch" forName="line3" refType="ctrY" refFor="ch" refForName="text3"/>
              <dgm:constr type="r" for="ch" forName="line3" refType="w" fact="0.375"/>
              <dgm:constr type="h" for="ch" forName="line3"/>
              <dgm:constr type="r" for="ch" forName="d3" refType="w" fact="0.52825"/>
              <dgm:constr type="b" for="ch" forName="d3" refType="h" fact="0.83375"/>
              <dgm:constr type="w" for="ch" forName="d3" refType="w" fact="0.1527"/>
              <dgm:constr type="h" for="ch" forName="d3" refType="h" fact="0.287"/>
            </dgm:constrLst>
          </dgm:if>
          <dgm:if name="Name16" axis="ch" ptType="node" func="cnt" op="equ" val="4">
            <dgm:constrLst>
              <dgm:constr type="primFontSz" for="des" ptType="node" op="equ" val="65"/>
              <dgm:constr type="w" for="ch" forName="circle1" refType="w" fact="0.0857"/>
              <dgm:constr type="h" for="ch" forName="circle1" refType="w" refFor="ch" refForName="circle1"/>
              <dgm:constr type="ctrX" for="ch" forName="circle1" refType="w" fact="0.7"/>
              <dgm:constr type="ctrY" for="ch" forName="circle1" refType="h" fact="0.625"/>
              <dgm:constr type="w" for="ch" forName="text1" refType="w" fact="0.3"/>
              <dgm:constr type="h" for="ch" forName="text1" refType="h" fact="0.17938"/>
              <dgm:constr type="l" for="ch" forName="text1"/>
              <dgm:constr type="t" for="ch" forName="text1"/>
              <dgm:constr type="l" for="ch" forName="line1" refType="r" refFor="ch" refForName="text1"/>
              <dgm:constr type="ctrY" for="ch" forName="line1" refType="ctrY" refFor="ch" refForName="text1"/>
              <dgm:constr type="r" for="ch" forName="line1" refType="w" fact="0.375"/>
              <dgm:constr type="h" for="ch" forName="line1"/>
              <dgm:constr type="r" for="ch" forName="d1" refType="w" fact="0.705"/>
              <dgm:constr type="b" for="ch" forName="d1" refType="h" fact="0.62"/>
              <dgm:constr type="w" for="ch" forName="d1" refType="w" fact="0.33"/>
              <dgm:constr type="h" for="ch" forName="d1" refType="h" fact="0.53"/>
              <dgm:constr type="w" for="ch" forName="circle2" refType="w" fact="0.2571"/>
              <dgm:constr type="h" for="ch" forName="circle2" refType="w" refFor="ch" refForName="circle2"/>
              <dgm:constr type="ctrX" for="ch" forName="circle2" refType="w" fact="0.7"/>
              <dgm:constr type="ctrY" for="ch" forName="circle2" refType="h" fact="0.625"/>
              <dgm:constr type="w" for="ch" forName="text2" refType="w" fact="0.3"/>
              <dgm:constr type="h" for="ch" forName="text2" refType="h" fact="0.17938"/>
              <dgm:constr type="l" for="ch" forName="text2"/>
              <dgm:constr type="t" for="ch" forName="text2" refType="b" refFor="ch" refForName="text1"/>
              <dgm:constr type="l" for="ch" forName="line2" refType="r" refFor="ch" refForName="text2"/>
              <dgm:constr type="ctrY" for="ch" forName="line2" refType="ctrY" refFor="ch" refForName="text2"/>
              <dgm:constr type="r" for="ch" forName="line2" refType="w" fact="0.375"/>
              <dgm:constr type="h" for="ch" forName="line2"/>
              <dgm:constr type="r" for="ch" forName="d2" refType="w" fact="0.63375"/>
              <dgm:constr type="b" for="ch" forName="d2" refType="h" fact="0.70438"/>
              <dgm:constr type="w" for="ch" forName="d2" refType="w" fact="0.2585"/>
              <dgm:constr type="h" for="ch" forName="d2" refType="h" fact="0.43525"/>
              <dgm:constr type="w" for="ch" forName="circle3" refType="w" fact="0.4285"/>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17938"/>
              <dgm:constr type="l" for="ch" forName="text3"/>
              <dgm:constr type="t" for="ch" forName="text3" refType="b" refFor="ch" refForName="text2"/>
              <dgm:constr type="l" for="ch" forName="line3" refType="r" refFor="ch" refForName="text3"/>
              <dgm:constr type="ctrY" for="ch" forName="line3" refType="ctrY" refFor="ch" refForName="text3"/>
              <dgm:constr type="r" for="ch" forName="line3" refType="w" fact="0.375"/>
              <dgm:constr type="h" for="ch" forName="line3"/>
              <dgm:constr type="r" for="ch" forName="d3" refType="w" fact="0.5745"/>
              <dgm:constr type="b" for="ch" forName="d3" refType="h" fact="0.78031"/>
              <dgm:constr type="w" for="ch" forName="d3" refType="w" fact="0.1995"/>
              <dgm:constr type="h" for="ch" forName="d3" refType="h" fact="0.332"/>
              <dgm:constr type="w" for="ch" forName="circle4" refType="w" fact="0.6"/>
              <dgm:constr type="h" for="ch" forName="circle4" refType="w" refFor="ch" refForName="circle4"/>
              <dgm:constr type="ctrX" for="ch" forName="circle4" refType="ctrX" refFor="ch" refForName="circle1"/>
              <dgm:constr type="ctrY" for="ch" forName="circle4" refType="ctrY" refFor="ch" refForName="circle1"/>
              <dgm:constr type="w" for="ch" forName="text4" refType="w" fact="0.3"/>
              <dgm:constr type="h" for="ch" forName="text4" refType="h" fact="0.17938"/>
              <dgm:constr type="l" for="ch" forName="text4"/>
              <dgm:constr type="t" for="ch" forName="text4" refType="b" refFor="ch" refForName="text3"/>
              <dgm:constr type="l" for="ch" forName="line4" refType="r" refFor="ch" refForName="text4"/>
              <dgm:constr type="ctrY" for="ch" forName="line4" refType="ctrY" refFor="ch" refForName="text4"/>
              <dgm:constr type="r" for="ch" forName="line4" refType="w" fact="0.375"/>
              <dgm:constr type="h" for="ch" forName="line4"/>
              <dgm:constr type="r" for="ch" forName="d4" refType="w" fact="0.51475"/>
              <dgm:constr type="b" for="ch" forName="d4" refType="h" fact="0.85594"/>
              <dgm:constr type="w" for="ch" forName="d4" refType="w" fact="0.1394"/>
              <dgm:constr type="h" for="ch" forName="d4" refType="h" fact="0.2282"/>
            </dgm:constrLst>
          </dgm:if>
          <dgm:if name="Name17" axis="ch" ptType="node" func="cnt" op="gte" val="5">
            <dgm:constrLst>
              <dgm:constr type="primFontSz" for="des" ptType="node" op="equ" val="65"/>
              <dgm:constr type="w" for="ch" forName="circle1" refType="w" fact="0.0667"/>
              <dgm:constr type="h" for="ch" forName="circle1" refType="w" refFor="ch" refForName="circle1"/>
              <dgm:constr type="ctrX" for="ch" forName="circle1" refType="w" fact="0.7"/>
              <dgm:constr type="ctrY" for="ch" forName="circle1" refType="h" fact="0.625"/>
              <dgm:constr type="w" for="ch" forName="text1" refType="w" fact="0.3"/>
              <dgm:constr type="h" for="ch" forName="text1" refType="h" fact="0.1324"/>
              <dgm:constr type="l" for="ch" forName="text1"/>
              <dgm:constr type="ctrY" for="ch" forName="text1" refType="h" fact="0.13"/>
              <dgm:constr type="l" for="ch" forName="line1" refType="r" refFor="ch" refForName="text1"/>
              <dgm:constr type="ctrY" for="ch" forName="line1" refType="ctrY" refFor="ch" refForName="text1"/>
              <dgm:constr type="r" for="ch" forName="line1" refType="w" fact="0.375"/>
              <dgm:constr type="h" for="ch" forName="line1"/>
              <dgm:constr type="r" for="ch" forName="d1" refType="w" fact="0.7"/>
              <dgm:constr type="b" for="ch" forName="d1" refType="h" fact="0.625"/>
              <dgm:constr type="w" for="ch" forName="d1" refType="w" fact="0.3245"/>
              <dgm:constr type="h" for="ch" forName="d1" refType="h" fact="0.495"/>
              <dgm:constr type="w" for="ch" forName="circle2" refType="w" fact="0.2"/>
              <dgm:constr type="h" for="ch" forName="circle2" refType="w" refFor="ch" refForName="circle2"/>
              <dgm:constr type="ctrX" for="ch" forName="circle2" refType="w" fact="0.7"/>
              <dgm:constr type="ctrY" for="ch" forName="circle2" refType="h" fact="0.625"/>
              <dgm:constr type="w" for="ch" forName="text2" refType="w" fact="0.3"/>
              <dgm:constr type="h" for="ch" forName="text2" refType="h" fact="0.1324"/>
              <dgm:constr type="l" for="ch" forName="text2"/>
              <dgm:constr type="ctrY" for="ch" forName="text2" refType="h" fact="0.27"/>
              <dgm:constr type="l" for="ch" forName="line2" refType="r" refFor="ch" refForName="text2"/>
              <dgm:constr type="ctrY" for="ch" forName="line2" refType="ctrY" refFor="ch" refForName="text2"/>
              <dgm:constr type="r" for="ch" forName="line2" refType="w" fact="0.375"/>
              <dgm:constr type="h" for="ch" forName="line2"/>
              <dgm:constr type="r" for="ch" forName="d2" refType="w" fact="0.6502"/>
              <dgm:constr type="b" for="ch" forName="d2" refType="h" fact="0.682"/>
              <dgm:constr type="w" for="ch" forName="d2" refType="w" fact="0.275"/>
              <dgm:constr type="h" for="ch" forName="d2" refType="h" fact="0.41215"/>
              <dgm:constr type="w" for="ch" forName="circle3" refType="w" fact="0.3334"/>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1324"/>
              <dgm:constr type="l" for="ch" forName="text3"/>
              <dgm:constr type="ctrY" for="ch" forName="text3" refType="h" fact="0.41"/>
              <dgm:constr type="l" for="ch" forName="line3" refType="r" refFor="ch" refForName="text3"/>
              <dgm:constr type="ctrY" for="ch" forName="line3" refType="ctrY" refFor="ch" refForName="text3"/>
              <dgm:constr type="r" for="ch" forName="line3" refType="w" fact="0.375"/>
              <dgm:constr type="h" for="ch" forName="line3"/>
              <dgm:constr type="r" for="ch" forName="d3" refType="w" fact="0.606"/>
              <dgm:constr type="b" for="ch" forName="d3" refType="h" fact="0.735"/>
              <dgm:constr type="w" for="ch" forName="d3" refType="w" fact="0.231"/>
              <dgm:constr type="h" for="ch" forName="d3" refType="h" fact="0.325"/>
              <dgm:constr type="w" for="ch" forName="circle4" refType="w" fact="0.4667"/>
              <dgm:constr type="h" for="ch" forName="circle4" refType="w" refFor="ch" refForName="circle4"/>
              <dgm:constr type="ctrX" for="ch" forName="circle4" refType="ctrX" refFor="ch" refForName="circle1"/>
              <dgm:constr type="ctrY" for="ch" forName="circle4" refType="ctrY" refFor="ch" refForName="circle1"/>
              <dgm:constr type="w" for="ch" forName="text4" refType="w" fact="0.3"/>
              <dgm:constr type="h" for="ch" forName="text4" refType="h" fact="0.1324"/>
              <dgm:constr type="l" for="ch" forName="text4"/>
              <dgm:constr type="ctrY" for="ch" forName="text4" refType="h" fact="0.547"/>
              <dgm:constr type="l" for="ch" forName="line4" refType="r" refFor="ch" refForName="text4"/>
              <dgm:constr type="ctrY" for="ch" forName="line4" refType="ctrY" refFor="ch" refForName="text4"/>
              <dgm:constr type="r" for="ch" forName="line4" refType="w" fact="0.375"/>
              <dgm:constr type="h" for="ch" forName="line4"/>
              <dgm:constr type="r" for="ch" forName="d4" refType="w" fact="0.554"/>
              <dgm:constr type="b" for="ch" forName="d4" refType="h" fact="0.795"/>
              <dgm:constr type="w" for="ch" forName="d4" refType="w" fact="0.179"/>
              <dgm:constr type="h" for="ch" forName="d4" refType="h" fact="0.248"/>
              <dgm:constr type="w" for="ch" forName="circle5" refType="w" fact="0.6"/>
              <dgm:constr type="h" for="ch" forName="circle5" refType="w" refFor="ch" refForName="circle5"/>
              <dgm:constr type="ctrX" for="ch" forName="circle5" refType="ctrX" refFor="ch" refForName="circle1"/>
              <dgm:constr type="ctrY" for="ch" forName="circle5" refType="ctrY" refFor="ch" refForName="circle1"/>
              <dgm:constr type="w" for="ch" forName="text5" refType="w" fact="0.3"/>
              <dgm:constr type="h" for="ch" forName="text5" refType="h" fact="0.1324"/>
              <dgm:constr type="l" for="ch" forName="text5"/>
              <dgm:constr type="ctrY" for="ch" forName="text5" refType="h" fact="0.68"/>
              <dgm:constr type="l" for="ch" forName="line5" refType="r" refFor="ch" refForName="text5"/>
              <dgm:constr type="ctrY" for="ch" forName="line5" refType="ctrY" refFor="ch" refForName="text5"/>
              <dgm:constr type="r" for="ch" forName="line5" refType="w" fact="0.375"/>
              <dgm:constr type="h" for="ch" forName="line5"/>
              <dgm:constr type="r" for="ch" forName="d5" refType="w" fact="0.505"/>
              <dgm:constr type="b" for="ch" forName="d5" refType="h" fact="0.855"/>
              <dgm:constr type="w" for="ch" forName="d5" refType="w" fact="0.13"/>
              <dgm:constr type="h" for="ch" forName="d5" refType="h" fact="0.175"/>
            </dgm:constrLst>
          </dgm:if>
          <dgm:else name="Name18"/>
        </dgm:choose>
      </dgm:else>
    </dgm:choose>
    <dgm:ruleLst/>
    <dgm:forEach name="Name19" axis="ch" ptType="node" cnt="1">
      <dgm:layoutNode name="circle1" styleLbl="lnNode1">
        <dgm:alg type="sp"/>
        <dgm:shape xmlns:r="http://schemas.openxmlformats.org/officeDocument/2006/relationships" type="ellipse" r:blip="">
          <dgm:adjLst/>
        </dgm:shape>
        <dgm:presOf/>
        <dgm:constrLst/>
        <dgm:ruleLst/>
      </dgm:layoutNode>
      <dgm:layoutNode name="text1" styleLbl="revTx">
        <dgm:varLst>
          <dgm:bulletEnabled val="1"/>
        </dgm:varLst>
        <dgm:choose name="Name20">
          <dgm:if name="Name21" func="var" arg="dir" op="equ" val="norm">
            <dgm:choose name="Name22">
              <dgm:if name="Name23" axis="root des" ptType="all node" func="maxDepth" op="gt" val="1">
                <dgm:alg type="tx">
                  <dgm:param type="parTxLTRAlign" val="l"/>
                  <dgm:param type="parTxRTLAlign" val="r"/>
                </dgm:alg>
              </dgm:if>
              <dgm:else name="Name24">
                <dgm:alg type="tx">
                  <dgm:param type="parTxLTRAlign" val="l"/>
                  <dgm:param type="parTxRTLAlign" val="l"/>
                </dgm:alg>
              </dgm:else>
            </dgm:choose>
          </dgm:if>
          <dgm:else name="Name25">
            <dgm:choose name="Name26">
              <dgm:if name="Name27" axis="root des" ptType="all node" func="maxDepth" op="gt" val="1">
                <dgm:alg type="tx">
                  <dgm:param type="parTxLTRAlign" val="l"/>
                  <dgm:param type="parTxRTLAlign" val="r"/>
                </dgm:alg>
              </dgm:if>
              <dgm:else name="Name28">
                <dgm:alg type="tx">
                  <dgm:param type="parTxLTRAlign" val="r"/>
                  <dgm:param type="parTxRTLAlign" val="r"/>
                </dgm:alg>
              </dgm:else>
            </dgm:choose>
          </dgm:else>
        </dgm:choose>
        <dgm:shape xmlns:r="http://schemas.openxmlformats.org/officeDocument/2006/relationships" type="rect" r:blip="">
          <dgm:adjLst/>
        </dgm:shape>
        <dgm:presOf axis="desOrSelf" ptType="node"/>
        <dgm:choose name="Name29">
          <dgm:if name="Name30" func="var" arg="dir" op="equ" val="norm">
            <dgm:constrLst>
              <dgm:constr type="tMarg" refType="primFontSz" fact="0.1"/>
              <dgm:constr type="bMarg" refType="primFontSz" fact="0.1"/>
              <dgm:constr type="rMarg" refType="primFontSz" fact="0.1"/>
            </dgm:constrLst>
          </dgm:if>
          <dgm:else name="Name31">
            <dgm:constrLst>
              <dgm:constr type="tMarg" refType="primFontSz" fact="0.1"/>
              <dgm:constr type="bMarg" refType="primFontSz" fact="0.1"/>
              <dgm:constr type="lMarg" refType="primFontSz" fact="0.1"/>
            </dgm:constrLst>
          </dgm:else>
        </dgm:choose>
        <dgm:ruleLst>
          <dgm:rule type="primFontSz" val="5" fact="NaN" max="NaN"/>
        </dgm:ruleLst>
      </dgm:layoutNode>
      <dgm:layoutNode name="line1" styleLbl="callout">
        <dgm:alg type="sp"/>
        <dgm:shape xmlns:r="http://schemas.openxmlformats.org/officeDocument/2006/relationships" type="line" r:blip="">
          <dgm:adjLst/>
        </dgm:shape>
        <dgm:presOf/>
        <dgm:constrLst/>
        <dgm:ruleLst/>
      </dgm:layoutNode>
      <dgm:layoutNode name="d1" styleLbl="callout">
        <dgm:alg type="sp"/>
        <dgm:choose name="Name32">
          <dgm:if name="Name33" func="var" arg="dir" op="equ" val="norm">
            <dgm:shape xmlns:r="http://schemas.openxmlformats.org/officeDocument/2006/relationships" rot="90" type="line" r:blip="">
              <dgm:adjLst/>
            </dgm:shape>
          </dgm:if>
          <dgm:else name="Name34">
            <dgm:shape xmlns:r="http://schemas.openxmlformats.org/officeDocument/2006/relationships" rot="180" type="line" r:blip="">
              <dgm:adjLst/>
            </dgm:shape>
          </dgm:else>
        </dgm:choose>
        <dgm:presOf/>
        <dgm:constrLst/>
        <dgm:ruleLst/>
      </dgm:layoutNode>
    </dgm:forEach>
    <dgm:forEach name="Name35" axis="ch" ptType="node" st="2" cnt="1">
      <dgm:layoutNode name="circle2" styleLbl="lnNode1">
        <dgm:alg type="sp"/>
        <dgm:shape xmlns:r="http://schemas.openxmlformats.org/officeDocument/2006/relationships" type="ellipse" r:blip="" zOrderOff="-5">
          <dgm:adjLst/>
        </dgm:shape>
        <dgm:presOf/>
        <dgm:constrLst/>
        <dgm:ruleLst/>
      </dgm:layoutNode>
      <dgm:layoutNode name="text2" styleLbl="revTx">
        <dgm:varLst>
          <dgm:bulletEnabled val="1"/>
        </dgm:varLst>
        <dgm:choose name="Name36">
          <dgm:if name="Name37" func="var" arg="dir" op="equ" val="norm">
            <dgm:choose name="Name38">
              <dgm:if name="Name39" axis="root des" ptType="all node" func="maxDepth" op="gt" val="1">
                <dgm:alg type="tx">
                  <dgm:param type="parTxLTRAlign" val="l"/>
                  <dgm:param type="parTxRTLAlign" val="r"/>
                </dgm:alg>
              </dgm:if>
              <dgm:else name="Name40">
                <dgm:alg type="tx">
                  <dgm:param type="parTxLTRAlign" val="l"/>
                  <dgm:param type="parTxRTLAlign" val="l"/>
                </dgm:alg>
              </dgm:else>
            </dgm:choose>
          </dgm:if>
          <dgm:else name="Name41">
            <dgm:choose name="Name42">
              <dgm:if name="Name43" axis="root des" ptType="all node" func="maxDepth" op="gt" val="1">
                <dgm:alg type="tx">
                  <dgm:param type="parTxLTRAlign" val="l"/>
                  <dgm:param type="parTxRTLAlign" val="r"/>
                </dgm:alg>
              </dgm:if>
              <dgm:else name="Name44">
                <dgm:alg type="tx">
                  <dgm:param type="parTxLTRAlign" val="r"/>
                  <dgm:param type="parTxRTLAlign" val="r"/>
                </dgm:alg>
              </dgm:else>
            </dgm:choose>
          </dgm:else>
        </dgm:choose>
        <dgm:shape xmlns:r="http://schemas.openxmlformats.org/officeDocument/2006/relationships" type="rect" r:blip="">
          <dgm:adjLst/>
        </dgm:shape>
        <dgm:presOf axis="desOrSelf" ptType="node"/>
        <dgm:choose name="Name45">
          <dgm:if name="Name46" func="var" arg="dir" op="equ" val="norm">
            <dgm:constrLst>
              <dgm:constr type="tMarg" refType="primFontSz" fact="0.1"/>
              <dgm:constr type="bMarg" refType="primFontSz" fact="0.1"/>
              <dgm:constr type="rMarg" refType="primFontSz" fact="0.1"/>
            </dgm:constrLst>
          </dgm:if>
          <dgm:else name="Name47">
            <dgm:constrLst>
              <dgm:constr type="tMarg" refType="primFontSz" fact="0.1"/>
              <dgm:constr type="bMarg" refType="primFontSz" fact="0.1"/>
              <dgm:constr type="lMarg" refType="primFontSz" fact="0.1"/>
            </dgm:constrLst>
          </dgm:else>
        </dgm:choose>
        <dgm:ruleLst>
          <dgm:rule type="primFontSz" val="5" fact="NaN" max="NaN"/>
        </dgm:ruleLst>
      </dgm:layoutNode>
      <dgm:layoutNode name="line2" styleLbl="callout">
        <dgm:alg type="sp"/>
        <dgm:shape xmlns:r="http://schemas.openxmlformats.org/officeDocument/2006/relationships" type="line" r:blip="">
          <dgm:adjLst/>
        </dgm:shape>
        <dgm:presOf/>
        <dgm:constrLst/>
        <dgm:ruleLst/>
      </dgm:layoutNode>
      <dgm:layoutNode name="d2" styleLbl="callout">
        <dgm:alg type="sp"/>
        <dgm:choose name="Name48">
          <dgm:if name="Name49" func="var" arg="dir" op="equ" val="norm">
            <dgm:shape xmlns:r="http://schemas.openxmlformats.org/officeDocument/2006/relationships" rot="90" type="line" r:blip="">
              <dgm:adjLst/>
            </dgm:shape>
          </dgm:if>
          <dgm:else name="Name50">
            <dgm:shape xmlns:r="http://schemas.openxmlformats.org/officeDocument/2006/relationships" rot="180" type="line" r:blip="">
              <dgm:adjLst/>
            </dgm:shape>
          </dgm:else>
        </dgm:choose>
        <dgm:presOf/>
        <dgm:constrLst/>
        <dgm:ruleLst/>
      </dgm:layoutNode>
    </dgm:forEach>
    <dgm:forEach name="Name51" axis="ch" ptType="node" st="3" cnt="1">
      <dgm:layoutNode name="circle3" styleLbl="lnNode1">
        <dgm:alg type="sp"/>
        <dgm:shape xmlns:r="http://schemas.openxmlformats.org/officeDocument/2006/relationships" type="ellipse" r:blip="" zOrderOff="-10">
          <dgm:adjLst/>
        </dgm:shape>
        <dgm:presOf/>
        <dgm:constrLst/>
        <dgm:ruleLst/>
      </dgm:layoutNode>
      <dgm:layoutNode name="text3" styleLbl="revTx">
        <dgm:varLst>
          <dgm:bulletEnabled val="1"/>
        </dgm:varLst>
        <dgm:choose name="Name52">
          <dgm:if name="Name53" func="var" arg="dir" op="equ" val="norm">
            <dgm:choose name="Name54">
              <dgm:if name="Name55" axis="root des" ptType="all node" func="maxDepth" op="gt" val="1">
                <dgm:alg type="tx">
                  <dgm:param type="parTxLTRAlign" val="l"/>
                  <dgm:param type="parTxRTLAlign" val="r"/>
                </dgm:alg>
              </dgm:if>
              <dgm:else name="Name56">
                <dgm:alg type="tx">
                  <dgm:param type="parTxLTRAlign" val="l"/>
                  <dgm:param type="parTxRTLAlign" val="l"/>
                </dgm:alg>
              </dgm:else>
            </dgm:choose>
          </dgm:if>
          <dgm:else name="Name57">
            <dgm:choose name="Name58">
              <dgm:if name="Name59" axis="root des" ptType="all node" func="maxDepth" op="gt" val="1">
                <dgm:alg type="tx">
                  <dgm:param type="parTxLTRAlign" val="l"/>
                  <dgm:param type="parTxRTLAlign" val="r"/>
                </dgm:alg>
              </dgm:if>
              <dgm:else name="Name60">
                <dgm:alg type="tx">
                  <dgm:param type="parTxLTRAlign" val="r"/>
                  <dgm:param type="parTxRTLAlign" val="r"/>
                </dgm:alg>
              </dgm:else>
            </dgm:choose>
          </dgm:else>
        </dgm:choose>
        <dgm:shape xmlns:r="http://schemas.openxmlformats.org/officeDocument/2006/relationships" type="rect" r:blip="">
          <dgm:adjLst/>
        </dgm:shape>
        <dgm:presOf axis="desOrSelf" ptType="node"/>
        <dgm:choose name="Name61">
          <dgm:if name="Name62" func="var" arg="dir" op="equ" val="norm">
            <dgm:constrLst>
              <dgm:constr type="tMarg" refType="primFontSz" fact="0.1"/>
              <dgm:constr type="bMarg" refType="primFontSz" fact="0.1"/>
              <dgm:constr type="rMarg" refType="primFontSz" fact="0.1"/>
            </dgm:constrLst>
          </dgm:if>
          <dgm:else name="Name63">
            <dgm:constrLst>
              <dgm:constr type="tMarg" refType="primFontSz" fact="0.1"/>
              <dgm:constr type="bMarg" refType="primFontSz" fact="0.1"/>
              <dgm:constr type="lMarg" refType="primFontSz" fact="0.1"/>
            </dgm:constrLst>
          </dgm:else>
        </dgm:choose>
        <dgm:ruleLst>
          <dgm:rule type="primFontSz" val="5" fact="NaN" max="NaN"/>
        </dgm:ruleLst>
      </dgm:layoutNode>
      <dgm:layoutNode name="line3" styleLbl="callout">
        <dgm:alg type="sp"/>
        <dgm:shape xmlns:r="http://schemas.openxmlformats.org/officeDocument/2006/relationships" type="line" r:blip="">
          <dgm:adjLst/>
        </dgm:shape>
        <dgm:presOf/>
        <dgm:constrLst/>
        <dgm:ruleLst/>
      </dgm:layoutNode>
      <dgm:layoutNode name="d3" styleLbl="callout">
        <dgm:alg type="sp"/>
        <dgm:choose name="Name64">
          <dgm:if name="Name65" func="var" arg="dir" op="equ" val="norm">
            <dgm:shape xmlns:r="http://schemas.openxmlformats.org/officeDocument/2006/relationships" rot="90" type="line" r:blip="">
              <dgm:adjLst/>
            </dgm:shape>
          </dgm:if>
          <dgm:else name="Name66">
            <dgm:shape xmlns:r="http://schemas.openxmlformats.org/officeDocument/2006/relationships" rot="180" type="line" r:blip="">
              <dgm:adjLst/>
            </dgm:shape>
          </dgm:else>
        </dgm:choose>
        <dgm:presOf/>
        <dgm:constrLst/>
        <dgm:ruleLst/>
      </dgm:layoutNode>
    </dgm:forEach>
    <dgm:forEach name="Name67" axis="ch" ptType="node" st="4" cnt="1">
      <dgm:layoutNode name="circle4" styleLbl="lnNode1">
        <dgm:alg type="sp"/>
        <dgm:shape xmlns:r="http://schemas.openxmlformats.org/officeDocument/2006/relationships" type="ellipse" r:blip="" zOrderOff="-15">
          <dgm:adjLst/>
        </dgm:shape>
        <dgm:presOf/>
        <dgm:constrLst/>
        <dgm:ruleLst/>
      </dgm:layoutNode>
      <dgm:layoutNode name="text4" styleLbl="revTx">
        <dgm:varLst>
          <dgm:bulletEnabled val="1"/>
        </dgm:varLst>
        <dgm:choose name="Name68">
          <dgm:if name="Name69" func="var" arg="dir" op="equ" val="norm">
            <dgm:choose name="Name70">
              <dgm:if name="Name71" axis="root des" ptType="all node" func="maxDepth" op="gt" val="1">
                <dgm:alg type="tx">
                  <dgm:param type="parTxLTRAlign" val="l"/>
                  <dgm:param type="parTxRTLAlign" val="r"/>
                </dgm:alg>
              </dgm:if>
              <dgm:else name="Name72">
                <dgm:alg type="tx">
                  <dgm:param type="parTxLTRAlign" val="l"/>
                  <dgm:param type="parTxRTLAlign" val="l"/>
                </dgm:alg>
              </dgm:else>
            </dgm:choose>
          </dgm:if>
          <dgm:else name="Name73">
            <dgm:choose name="Name74">
              <dgm:if name="Name75" axis="root des" ptType="all node" func="maxDepth" op="gt" val="1">
                <dgm:alg type="tx">
                  <dgm:param type="parTxLTRAlign" val="l"/>
                  <dgm:param type="parTxRTLAlign" val="r"/>
                </dgm:alg>
              </dgm:if>
              <dgm:else name="Name76">
                <dgm:alg type="tx">
                  <dgm:param type="parTxLTRAlign" val="r"/>
                  <dgm:param type="parTxRTLAlign" val="r"/>
                </dgm:alg>
              </dgm:else>
            </dgm:choose>
          </dgm:else>
        </dgm:choose>
        <dgm:shape xmlns:r="http://schemas.openxmlformats.org/officeDocument/2006/relationships" type="rect" r:blip="">
          <dgm:adjLst/>
        </dgm:shape>
        <dgm:presOf axis="desOrSelf" ptType="node"/>
        <dgm:choose name="Name77">
          <dgm:if name="Name78" func="var" arg="dir" op="equ" val="norm">
            <dgm:constrLst>
              <dgm:constr type="tMarg" refType="primFontSz" fact="0.1"/>
              <dgm:constr type="bMarg" refType="primFontSz" fact="0.1"/>
              <dgm:constr type="rMarg" refType="primFontSz" fact="0.1"/>
            </dgm:constrLst>
          </dgm:if>
          <dgm:else name="Name79">
            <dgm:constrLst>
              <dgm:constr type="tMarg" refType="primFontSz" fact="0.1"/>
              <dgm:constr type="bMarg" refType="primFontSz" fact="0.1"/>
              <dgm:constr type="lMarg" refType="primFontSz" fact="0.1"/>
            </dgm:constrLst>
          </dgm:else>
        </dgm:choose>
        <dgm:ruleLst>
          <dgm:rule type="primFontSz" val="5" fact="NaN" max="NaN"/>
        </dgm:ruleLst>
      </dgm:layoutNode>
      <dgm:layoutNode name="line4" styleLbl="callout">
        <dgm:alg type="sp"/>
        <dgm:shape xmlns:r="http://schemas.openxmlformats.org/officeDocument/2006/relationships" type="line" r:blip="">
          <dgm:adjLst/>
        </dgm:shape>
        <dgm:presOf/>
        <dgm:constrLst/>
        <dgm:ruleLst/>
      </dgm:layoutNode>
      <dgm:layoutNode name="d4" styleLbl="callout">
        <dgm:alg type="sp"/>
        <dgm:choose name="Name80">
          <dgm:if name="Name81" func="var" arg="dir" op="equ" val="norm">
            <dgm:shape xmlns:r="http://schemas.openxmlformats.org/officeDocument/2006/relationships" rot="90" type="line" r:blip="">
              <dgm:adjLst/>
            </dgm:shape>
          </dgm:if>
          <dgm:else name="Name82">
            <dgm:shape xmlns:r="http://schemas.openxmlformats.org/officeDocument/2006/relationships" rot="180" type="line" r:blip="">
              <dgm:adjLst/>
            </dgm:shape>
          </dgm:else>
        </dgm:choose>
        <dgm:presOf/>
        <dgm:constrLst/>
        <dgm:ruleLst/>
      </dgm:layoutNode>
    </dgm:forEach>
    <dgm:forEach name="Name83" axis="ch" ptType="node" st="5" cnt="1">
      <dgm:layoutNode name="circle5" styleLbl="lnNode1">
        <dgm:alg type="sp"/>
        <dgm:shape xmlns:r="http://schemas.openxmlformats.org/officeDocument/2006/relationships" type="ellipse" r:blip="" zOrderOff="-20">
          <dgm:adjLst/>
        </dgm:shape>
        <dgm:presOf/>
        <dgm:constrLst/>
        <dgm:ruleLst/>
      </dgm:layoutNode>
      <dgm:layoutNode name="text5" styleLbl="revTx">
        <dgm:varLst>
          <dgm:bulletEnabled val="1"/>
        </dgm:varLst>
        <dgm:choose name="Name84">
          <dgm:if name="Name85" func="var" arg="dir" op="equ" val="norm">
            <dgm:choose name="Name86">
              <dgm:if name="Name87" axis="root des" ptType="all node" func="maxDepth" op="gt" val="1">
                <dgm:alg type="tx">
                  <dgm:param type="parTxLTRAlign" val="l"/>
                  <dgm:param type="parTxRTLAlign" val="r"/>
                </dgm:alg>
              </dgm:if>
              <dgm:else name="Name88">
                <dgm:alg type="tx">
                  <dgm:param type="parTxLTRAlign" val="l"/>
                  <dgm:param type="parTxRTLAlign" val="l"/>
                </dgm:alg>
              </dgm:else>
            </dgm:choose>
          </dgm:if>
          <dgm:else name="Name89">
            <dgm:choose name="Name90">
              <dgm:if name="Name91" axis="root des" ptType="all node" func="maxDepth" op="gt" val="1">
                <dgm:alg type="tx">
                  <dgm:param type="parTxLTRAlign" val="l"/>
                  <dgm:param type="parTxRTLAlign" val="r"/>
                </dgm:alg>
              </dgm:if>
              <dgm:else name="Name92">
                <dgm:alg type="tx">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tMarg" refType="primFontSz" fact="0.1"/>
              <dgm:constr type="bMarg" refType="primFontSz" fact="0.1"/>
              <dgm:constr type="rMarg" refType="primFontSz" fact="0.1"/>
            </dgm:constrLst>
          </dgm:if>
          <dgm:else name="Name95">
            <dgm:constrLst>
              <dgm:constr type="tMarg" refType="primFontSz" fact="0.1"/>
              <dgm:constr type="bMarg" refType="primFontSz" fact="0.1"/>
              <dgm:constr type="lMarg" refType="primFontSz" fact="0.1"/>
            </dgm:constrLst>
          </dgm:else>
        </dgm:choose>
        <dgm:ruleLst>
          <dgm:rule type="primFontSz" val="5" fact="NaN" max="NaN"/>
        </dgm:ruleLst>
      </dgm:layoutNode>
      <dgm:layoutNode name="line5" styleLbl="callout">
        <dgm:alg type="sp"/>
        <dgm:shape xmlns:r="http://schemas.openxmlformats.org/officeDocument/2006/relationships" type="line" r:blip="">
          <dgm:adjLst/>
        </dgm:shape>
        <dgm:presOf/>
        <dgm:constrLst/>
        <dgm:ruleLst/>
      </dgm:layoutNode>
      <dgm:layoutNode name="d5" styleLbl="callout">
        <dgm:alg type="sp"/>
        <dgm:choose name="Name96">
          <dgm:if name="Name97" func="var" arg="dir" op="equ" val="norm">
            <dgm:shape xmlns:r="http://schemas.openxmlformats.org/officeDocument/2006/relationships" rot="90" type="line" r:blip="">
              <dgm:adjLst/>
            </dgm:shape>
          </dgm:if>
          <dgm:else name="Name98">
            <dgm:shape xmlns:r="http://schemas.openxmlformats.org/officeDocument/2006/relationships" rot="180" type="line" r:blip="">
              <dgm:adjLst/>
            </dgm:shape>
          </dgm:else>
        </dgm:choose>
        <dgm:presOf/>
        <dgm:constrLst/>
        <dgm:ruleLst/>
      </dgm:layoutNode>
    </dgm:forEach>
  </dgm:layoutNode>
</dgm:layoutDef>
</file>

<file path=ppt/diagrams/layout5.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6.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9.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10.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11.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13.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14.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ru-RU" noProof="1"/>
          </a:p>
        </p:txBody>
      </p:sp>
      <p:sp>
        <p:nvSpPr>
          <p:cNvPr id="3" name="Дата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rtl="0"/>
            <a:fld id="{76EC16BE-DC89-4BBB-B801-534D1184A985}" type="datetime1">
              <a:rPr lang="ru-RU" noProof="1" smtClean="0"/>
              <a:t>15.02.2020</a:t>
            </a:fld>
            <a:endParaRPr lang="ru-RU" noProof="1"/>
          </a:p>
        </p:txBody>
      </p:sp>
      <p:sp>
        <p:nvSpPr>
          <p:cNvPr id="4" name="Нижний колонтитул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ru-RU" noProof="1"/>
          </a:p>
        </p:txBody>
      </p:sp>
      <p:sp>
        <p:nvSpPr>
          <p:cNvPr id="5" name="Номер слайда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5371D633-9DD7-49CB-ADF7-75325D4C4636}" type="slidenum">
              <a:rPr lang="ru-RU" noProof="1" smtClean="0"/>
              <a:t>‹#›</a:t>
            </a:fld>
            <a:endParaRPr lang="ru-RU" noProof="1"/>
          </a:p>
        </p:txBody>
      </p:sp>
    </p:spTree>
    <p:extLst>
      <p:ext uri="{BB962C8B-B14F-4D97-AF65-F5344CB8AC3E}">
        <p14:creationId xmlns:p14="http://schemas.microsoft.com/office/powerpoint/2010/main" val="326074203"/>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ru-RU" noProof="1"/>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pPr rtl="0"/>
            <a:fld id="{2FF083A1-7128-43FF-943B-DA3133109D6F}" type="datetime1">
              <a:rPr lang="ru-RU" noProof="1" smtClean="0"/>
              <a:t>15.02.2020</a:t>
            </a:fld>
            <a:endParaRPr lang="ru-RU" noProof="1"/>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rtl="0"/>
            <a:endParaRPr lang="ru-RU" noProof="1"/>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ru-RU" noProof="1"/>
              <a:t>Щелкните, чтобы изменить стили текста образца слайда</a:t>
            </a:r>
          </a:p>
          <a:p>
            <a:pPr lvl="1" rtl="0"/>
            <a:r>
              <a:rPr lang="ru-RU" noProof="1"/>
              <a:t>Второй уровень</a:t>
            </a:r>
          </a:p>
          <a:p>
            <a:pPr lvl="2" rtl="0"/>
            <a:r>
              <a:rPr lang="ru-RU" noProof="1"/>
              <a:t>Третий уровень</a:t>
            </a:r>
          </a:p>
          <a:p>
            <a:pPr lvl="3" rtl="0"/>
            <a:r>
              <a:rPr lang="ru-RU" noProof="1"/>
              <a:t>Четвертый уровень</a:t>
            </a:r>
          </a:p>
          <a:p>
            <a:pPr lvl="4" rtl="0"/>
            <a:r>
              <a:rPr lang="ru-RU" noProof="1"/>
              <a:t>Пятый уровень</a:t>
            </a:r>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ru-RU" noProof="1"/>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DC0D42F3-CDD5-4B19-B3DB-7C5223465AF0}" type="slidenum">
              <a:rPr lang="ru-RU" noProof="1" dirty="0" smtClean="0"/>
              <a:t>‹#›</a:t>
            </a:fld>
            <a:endParaRPr lang="ru-RU" noProof="1"/>
          </a:p>
        </p:txBody>
      </p:sp>
    </p:spTree>
    <p:extLst>
      <p:ext uri="{BB962C8B-B14F-4D97-AF65-F5344CB8AC3E}">
        <p14:creationId xmlns:p14="http://schemas.microsoft.com/office/powerpoint/2010/main" val="481058085"/>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rtlCol="0"/>
          <a:lstStyle/>
          <a:p>
            <a:pPr rtl="0"/>
            <a:endParaRPr lang="ru-RU" noProof="1"/>
          </a:p>
        </p:txBody>
      </p:sp>
      <p:sp>
        <p:nvSpPr>
          <p:cNvPr id="4" name="Номер слайда 3"/>
          <p:cNvSpPr>
            <a:spLocks noGrp="1"/>
          </p:cNvSpPr>
          <p:nvPr>
            <p:ph type="sldNum" sz="quarter" idx="10"/>
          </p:nvPr>
        </p:nvSpPr>
        <p:spPr/>
        <p:txBody>
          <a:bodyPr rtlCol="0"/>
          <a:lstStyle/>
          <a:p>
            <a:pPr rtl="0"/>
            <a:fld id="{DC0D42F3-CDD5-4B19-B3DB-7C5223465AF0}" type="slidenum">
              <a:rPr lang="ru-RU" noProof="1" smtClean="0"/>
              <a:t>1</a:t>
            </a:fld>
            <a:endParaRPr lang="ru-RU" noProof="1"/>
          </a:p>
        </p:txBody>
      </p:sp>
    </p:spTree>
    <p:extLst>
      <p:ext uri="{BB962C8B-B14F-4D97-AF65-F5344CB8AC3E}">
        <p14:creationId xmlns:p14="http://schemas.microsoft.com/office/powerpoint/2010/main" val="303697259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7" name="Прямоугольник 6"/>
          <p:cNvSpPr/>
          <p:nvPr/>
        </p:nvSpPr>
        <p:spPr>
          <a:xfrm>
            <a:off x="1007533" y="0"/>
            <a:ext cx="7934348"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Прямоугольник 7"/>
          <p:cNvSpPr/>
          <p:nvPr/>
        </p:nvSpPr>
        <p:spPr>
          <a:xfrm>
            <a:off x="8941881"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Заголовок 1"/>
          <p:cNvSpPr>
            <a:spLocks noGrp="1"/>
          </p:cNvSpPr>
          <p:nvPr>
            <p:ph type="ctrTitle"/>
          </p:nvPr>
        </p:nvSpPr>
        <p:spPr>
          <a:xfrm>
            <a:off x="2611808" y="3428998"/>
            <a:ext cx="5518066" cy="2268559"/>
          </a:xfrm>
        </p:spPr>
        <p:txBody>
          <a:bodyPr rtlCol="0" anchor="t">
            <a:normAutofit/>
          </a:bodyPr>
          <a:lstStyle>
            <a:lvl1pPr algn="r">
              <a:defRPr sz="6000"/>
            </a:lvl1pPr>
          </a:lstStyle>
          <a:p>
            <a:pPr rtl="0"/>
            <a:r>
              <a:rPr lang="ru-RU" noProof="1"/>
              <a:t>Образец заголовка</a:t>
            </a:r>
          </a:p>
        </p:txBody>
      </p:sp>
      <p:sp>
        <p:nvSpPr>
          <p:cNvPr id="3" name="Подзаголовок 2"/>
          <p:cNvSpPr>
            <a:spLocks noGrp="1"/>
          </p:cNvSpPr>
          <p:nvPr>
            <p:ph type="subTitle" idx="1"/>
          </p:nvPr>
        </p:nvSpPr>
        <p:spPr>
          <a:xfrm>
            <a:off x="2772274" y="2268786"/>
            <a:ext cx="5357600" cy="1160213"/>
          </a:xfrm>
        </p:spPr>
        <p:txBody>
          <a:bodyPr tIns="0" rtlCol="0" anchor="b">
            <a:normAutofit/>
          </a:bodyPr>
          <a:lstStyle>
            <a:lvl1pPr marL="0" indent="0" algn="r">
              <a:buNone/>
              <a:defRPr sz="1800" b="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ru-RU" noProof="1"/>
              <a:t>Образец подзаголовка</a:t>
            </a:r>
          </a:p>
        </p:txBody>
      </p:sp>
      <p:sp>
        <p:nvSpPr>
          <p:cNvPr id="4" name="Дата 3"/>
          <p:cNvSpPr>
            <a:spLocks noGrp="1"/>
          </p:cNvSpPr>
          <p:nvPr>
            <p:ph type="dt" sz="half" idx="10"/>
          </p:nvPr>
        </p:nvSpPr>
        <p:spPr/>
        <p:txBody>
          <a:bodyPr rtlCol="0"/>
          <a:lstStyle/>
          <a:p>
            <a:pPr rtl="0"/>
            <a:fld id="{00D7BF56-2A79-48D6-963D-7803B5BD1132}" type="datetime1">
              <a:rPr lang="ru-RU" noProof="1" smtClean="0"/>
              <a:t>15.02.2020</a:t>
            </a:fld>
            <a:endParaRPr lang="ru-RU" noProof="1"/>
          </a:p>
        </p:txBody>
      </p:sp>
      <p:sp>
        <p:nvSpPr>
          <p:cNvPr id="5" name="Нижний колонтитул 4"/>
          <p:cNvSpPr>
            <a:spLocks noGrp="1"/>
          </p:cNvSpPr>
          <p:nvPr>
            <p:ph type="ftr" sz="quarter" idx="11"/>
          </p:nvPr>
        </p:nvSpPr>
        <p:spPr/>
        <p:txBody>
          <a:bodyPr rtlCol="0"/>
          <a:lstStyle/>
          <a:p>
            <a:pPr rtl="0"/>
            <a:endParaRPr lang="ru-RU" noProof="1"/>
          </a:p>
        </p:txBody>
      </p:sp>
      <p:sp>
        <p:nvSpPr>
          <p:cNvPr id="6" name="Номер слайда 5"/>
          <p:cNvSpPr>
            <a:spLocks noGrp="1"/>
          </p:cNvSpPr>
          <p:nvPr>
            <p:ph type="sldNum" sz="quarter" idx="12"/>
          </p:nvPr>
        </p:nvSpPr>
        <p:spPr/>
        <p:txBody>
          <a:bodyPr rIns="45720" rtlCol="0"/>
          <a:lstStyle/>
          <a:p>
            <a:pPr rtl="0"/>
            <a:fld id="{6D22F896-40B5-4ADD-8801-0D06FADFA095}" type="slidenum">
              <a:rPr lang="ru-RU" noProof="1" dirty="0" smtClean="0"/>
              <a:t>‹#›</a:t>
            </a:fld>
            <a:endParaRPr lang="ru-RU" noProof="1"/>
          </a:p>
        </p:txBody>
      </p:sp>
      <p:sp>
        <p:nvSpPr>
          <p:cNvPr id="13" name="Текстовое поле 12"/>
          <p:cNvSpPr txBox="1"/>
          <p:nvPr/>
        </p:nvSpPr>
        <p:spPr>
          <a:xfrm>
            <a:off x="2191282" y="3262852"/>
            <a:ext cx="415636" cy="461665"/>
          </a:xfrm>
          <a:prstGeom prst="rect">
            <a:avLst/>
          </a:prstGeom>
          <a:noFill/>
        </p:spPr>
        <p:txBody>
          <a:bodyPr wrap="square" rtlCol="0">
            <a:spAutoFit/>
          </a:bodyPr>
          <a:lstStyle/>
          <a:p>
            <a:pPr algn="r" rtl="0"/>
            <a:r>
              <a:rPr lang="ru-RU" sz="2400" noProof="1">
                <a:solidFill>
                  <a:schemeClr val="accent6"/>
                </a:solidFill>
                <a:latin typeface="Wingdings 3" panose="05040102010807070707" pitchFamily="18" charset="2"/>
              </a:rPr>
              <a:t>z</a:t>
            </a:r>
            <a:endParaRPr lang="ru-RU" sz="2400" noProof="1">
              <a:solidFill>
                <a:schemeClr val="accent6"/>
              </a:solidFill>
              <a:latin typeface="MS Shell Dlg 2" panose="020B0604030504040204" pitchFamily="34" charset="0"/>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9" name="Прямоугольник 28"/>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Прямоугольник 8"/>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Заголовок 1"/>
          <p:cNvSpPr>
            <a:spLocks noGrp="1"/>
          </p:cNvSpPr>
          <p:nvPr>
            <p:ph type="title"/>
          </p:nvPr>
        </p:nvSpPr>
        <p:spPr/>
        <p:txBody>
          <a:bodyPr rtlCol="0"/>
          <a:lstStyle/>
          <a:p>
            <a:pPr rtl="0"/>
            <a:r>
              <a:rPr lang="ru-RU" noProof="1"/>
              <a:t>Образец заголовка</a:t>
            </a:r>
          </a:p>
        </p:txBody>
      </p:sp>
      <p:sp>
        <p:nvSpPr>
          <p:cNvPr id="3" name="Объект 2"/>
          <p:cNvSpPr>
            <a:spLocks noGrp="1"/>
          </p:cNvSpPr>
          <p:nvPr>
            <p:ph idx="1" hasCustomPrompt="1"/>
          </p:nvPr>
        </p:nvSpPr>
        <p:spPr/>
        <p:txBody>
          <a:bodyPr rtlCol="0" anchor="ctr"/>
          <a:lstStyle/>
          <a:p>
            <a:pPr lvl="0" rtl="0"/>
            <a:r>
              <a:rPr lang="ru-RU" noProof="1"/>
              <a:t>Щелкните, чтобы изменить стили текста образца слайда</a:t>
            </a:r>
          </a:p>
          <a:p>
            <a:pPr lvl="1" rtl="0"/>
            <a:r>
              <a:rPr lang="ru-RU" noProof="1"/>
              <a:t>Второй уровень</a:t>
            </a:r>
          </a:p>
          <a:p>
            <a:pPr lvl="2" rtl="0"/>
            <a:r>
              <a:rPr lang="ru-RU" noProof="1"/>
              <a:t>Третий уровень</a:t>
            </a:r>
          </a:p>
          <a:p>
            <a:pPr lvl="3" rtl="0"/>
            <a:r>
              <a:rPr lang="ru-RU" noProof="1"/>
              <a:t>Четвертый уровень</a:t>
            </a:r>
          </a:p>
          <a:p>
            <a:pPr lvl="4" rtl="0"/>
            <a:r>
              <a:rPr lang="ru-RU" noProof="1"/>
              <a:t>Пятый уровень</a:t>
            </a:r>
          </a:p>
        </p:txBody>
      </p:sp>
      <p:sp>
        <p:nvSpPr>
          <p:cNvPr id="4" name="Дата 3"/>
          <p:cNvSpPr>
            <a:spLocks noGrp="1"/>
          </p:cNvSpPr>
          <p:nvPr>
            <p:ph type="dt" sz="half" idx="10"/>
          </p:nvPr>
        </p:nvSpPr>
        <p:spPr/>
        <p:txBody>
          <a:bodyPr rtlCol="0"/>
          <a:lstStyle/>
          <a:p>
            <a:pPr rtl="0"/>
            <a:fld id="{323F05A0-FFE5-4467-8C82-3C3B629DCBE0}" type="datetime1">
              <a:rPr lang="ru-RU" noProof="1" smtClean="0"/>
              <a:t>15.02.2020</a:t>
            </a:fld>
            <a:endParaRPr lang="ru-RU" noProof="1"/>
          </a:p>
        </p:txBody>
      </p:sp>
      <p:sp>
        <p:nvSpPr>
          <p:cNvPr id="5" name="Нижний колонтитул 4"/>
          <p:cNvSpPr>
            <a:spLocks noGrp="1"/>
          </p:cNvSpPr>
          <p:nvPr>
            <p:ph type="ftr" sz="quarter" idx="11"/>
          </p:nvPr>
        </p:nvSpPr>
        <p:spPr/>
        <p:txBody>
          <a:bodyPr rtlCol="0"/>
          <a:lstStyle/>
          <a:p>
            <a:pPr rtl="0"/>
            <a:endParaRPr lang="ru-RU" noProof="1"/>
          </a:p>
        </p:txBody>
      </p:sp>
      <p:sp>
        <p:nvSpPr>
          <p:cNvPr id="6" name="Номер слайда 5"/>
          <p:cNvSpPr>
            <a:spLocks noGrp="1"/>
          </p:cNvSpPr>
          <p:nvPr>
            <p:ph type="sldNum" sz="quarter" idx="12"/>
          </p:nvPr>
        </p:nvSpPr>
        <p:spPr/>
        <p:txBody>
          <a:bodyPr rtlCol="0"/>
          <a:lstStyle/>
          <a:p>
            <a:pPr rtl="0"/>
            <a:fld id="{6D22F896-40B5-4ADD-8801-0D06FADFA095}" type="slidenum">
              <a:rPr lang="ru-RU" noProof="1" dirty="0" smtClean="0"/>
              <a:t>‹#›</a:t>
            </a:fld>
            <a:endParaRPr lang="ru-RU" noProof="1"/>
          </a:p>
        </p:txBody>
      </p:sp>
      <p:sp>
        <p:nvSpPr>
          <p:cNvPr id="7" name="Текстовое поле 6"/>
          <p:cNvSpPr txBox="1"/>
          <p:nvPr/>
        </p:nvSpPr>
        <p:spPr>
          <a:xfrm>
            <a:off x="2194943" y="641225"/>
            <a:ext cx="415636" cy="369332"/>
          </a:xfrm>
          <a:prstGeom prst="rect">
            <a:avLst/>
          </a:prstGeom>
          <a:noFill/>
        </p:spPr>
        <p:txBody>
          <a:bodyPr wrap="square" rtlCol="0">
            <a:spAutoFit/>
          </a:bodyPr>
          <a:lstStyle/>
          <a:p>
            <a:pPr algn="r" rtl="0"/>
            <a:r>
              <a:rPr lang="ru-RU" sz="1800" noProof="1">
                <a:solidFill>
                  <a:schemeClr val="accent6"/>
                </a:solidFill>
                <a:latin typeface="Wingdings 3" panose="05040102010807070707" pitchFamily="18" charset="2"/>
              </a:rPr>
              <a:t>z</a:t>
            </a:r>
            <a:endParaRPr lang="ru-RU" sz="1000" noProof="1">
              <a:solidFill>
                <a:schemeClr val="accent6"/>
              </a:solidFill>
              <a:latin typeface="MS Shell Dlg 2" panose="020B0604030504040204" pitchFamily="34" charset="0"/>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4" name="Прямоугольник 23"/>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5" name="Прямоугольник 24"/>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Надпись 10"/>
          <p:cNvSpPr txBox="1"/>
          <p:nvPr/>
        </p:nvSpPr>
        <p:spPr>
          <a:xfrm>
            <a:off x="2191843" y="2962586"/>
            <a:ext cx="415636" cy="369332"/>
          </a:xfrm>
          <a:prstGeom prst="rect">
            <a:avLst/>
          </a:prstGeom>
          <a:noFill/>
        </p:spPr>
        <p:txBody>
          <a:bodyPr wrap="square" rtlCol="0">
            <a:spAutoFit/>
          </a:bodyPr>
          <a:lstStyle/>
          <a:p>
            <a:pPr algn="r" rtl="0"/>
            <a:r>
              <a:rPr lang="ru-RU" sz="1800" noProof="1">
                <a:solidFill>
                  <a:schemeClr val="accent6"/>
                </a:solidFill>
                <a:latin typeface="Wingdings 3" panose="05040102010807070707" pitchFamily="18" charset="2"/>
              </a:rPr>
              <a:t>z</a:t>
            </a:r>
            <a:endParaRPr lang="ru-RU" sz="1000" noProof="1">
              <a:solidFill>
                <a:schemeClr val="accent6"/>
              </a:solidFill>
              <a:latin typeface="MS Shell Dlg 2" panose="020B0604030504040204" pitchFamily="34" charset="0"/>
            </a:endParaRPr>
          </a:p>
        </p:txBody>
      </p:sp>
      <p:sp>
        <p:nvSpPr>
          <p:cNvPr id="2" name="Заголовок 1"/>
          <p:cNvSpPr>
            <a:spLocks noGrp="1"/>
          </p:cNvSpPr>
          <p:nvPr>
            <p:ph type="title"/>
          </p:nvPr>
        </p:nvSpPr>
        <p:spPr>
          <a:xfrm>
            <a:off x="2609873" y="3147254"/>
            <a:ext cx="7956560" cy="1424746"/>
          </a:xfrm>
        </p:spPr>
        <p:txBody>
          <a:bodyPr rtlCol="0" anchor="t">
            <a:normAutofit/>
          </a:bodyPr>
          <a:lstStyle>
            <a:lvl1pPr algn="r">
              <a:defRPr sz="3200"/>
            </a:lvl1pPr>
          </a:lstStyle>
          <a:p>
            <a:pPr rtl="0"/>
            <a:r>
              <a:rPr lang="ru-RU" noProof="1"/>
              <a:t>Образец заголовка</a:t>
            </a:r>
          </a:p>
        </p:txBody>
      </p:sp>
      <p:sp>
        <p:nvSpPr>
          <p:cNvPr id="3" name="Текст 2"/>
          <p:cNvSpPr>
            <a:spLocks noGrp="1"/>
          </p:cNvSpPr>
          <p:nvPr>
            <p:ph type="body" idx="1" hasCustomPrompt="1"/>
          </p:nvPr>
        </p:nvSpPr>
        <p:spPr>
          <a:xfrm>
            <a:off x="2773968" y="2268786"/>
            <a:ext cx="7791931" cy="878468"/>
          </a:xfrm>
        </p:spPr>
        <p:txBody>
          <a:bodyPr tIns="0" rtlCol="0" anchor="b">
            <a:norm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ru-RU" noProof="1"/>
              <a:t>Щелкните, чтобы изменить стили текста образца слайда</a:t>
            </a:r>
          </a:p>
        </p:txBody>
      </p:sp>
      <p:sp>
        <p:nvSpPr>
          <p:cNvPr id="4" name="Дата 3"/>
          <p:cNvSpPr>
            <a:spLocks noGrp="1"/>
          </p:cNvSpPr>
          <p:nvPr>
            <p:ph type="dt" sz="half" idx="10"/>
          </p:nvPr>
        </p:nvSpPr>
        <p:spPr/>
        <p:txBody>
          <a:bodyPr rtlCol="0"/>
          <a:lstStyle/>
          <a:p>
            <a:pPr rtl="0"/>
            <a:fld id="{A3A780C0-E49B-4EE6-A95D-F346F3749076}" type="datetime1">
              <a:rPr lang="ru-RU" noProof="1" smtClean="0"/>
              <a:t>15.02.2020</a:t>
            </a:fld>
            <a:endParaRPr lang="ru-RU" noProof="1"/>
          </a:p>
        </p:txBody>
      </p:sp>
      <p:sp>
        <p:nvSpPr>
          <p:cNvPr id="5" name="Нижний колонтитул 4"/>
          <p:cNvSpPr>
            <a:spLocks noGrp="1"/>
          </p:cNvSpPr>
          <p:nvPr>
            <p:ph type="ftr" sz="quarter" idx="11"/>
          </p:nvPr>
        </p:nvSpPr>
        <p:spPr/>
        <p:txBody>
          <a:bodyPr rtlCol="0"/>
          <a:lstStyle/>
          <a:p>
            <a:pPr rtl="0"/>
            <a:endParaRPr lang="ru-RU" noProof="1"/>
          </a:p>
        </p:txBody>
      </p:sp>
      <p:sp>
        <p:nvSpPr>
          <p:cNvPr id="6" name="Номер слайда 5"/>
          <p:cNvSpPr>
            <a:spLocks noGrp="1"/>
          </p:cNvSpPr>
          <p:nvPr>
            <p:ph type="sldNum" sz="quarter" idx="12"/>
          </p:nvPr>
        </p:nvSpPr>
        <p:spPr/>
        <p:txBody>
          <a:bodyPr rtlCol="0"/>
          <a:lstStyle/>
          <a:p>
            <a:pPr rtl="0"/>
            <a:fld id="{6D22F896-40B5-4ADD-8801-0D06FADFA095}" type="slidenum">
              <a:rPr lang="ru-RU" noProof="1" dirty="0" smtClean="0"/>
              <a:t>‹#›</a:t>
            </a:fld>
            <a:endParaRPr lang="ru-RU" noProof="1"/>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6" name="Прямоугольник 25"/>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7" name="Прямоугольник 26"/>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Заголовок 1"/>
          <p:cNvSpPr>
            <a:spLocks noGrp="1"/>
          </p:cNvSpPr>
          <p:nvPr>
            <p:ph type="title"/>
          </p:nvPr>
        </p:nvSpPr>
        <p:spPr>
          <a:xfrm>
            <a:off x="2609873" y="805817"/>
            <a:ext cx="7950984" cy="1081705"/>
          </a:xfrm>
        </p:spPr>
        <p:txBody>
          <a:bodyPr rtlCol="0"/>
          <a:lstStyle/>
          <a:p>
            <a:pPr rtl="0"/>
            <a:r>
              <a:rPr lang="ru-RU" noProof="1"/>
              <a:t>Образец заголовка</a:t>
            </a:r>
          </a:p>
        </p:txBody>
      </p:sp>
      <p:sp>
        <p:nvSpPr>
          <p:cNvPr id="3" name="Объект 2"/>
          <p:cNvSpPr>
            <a:spLocks noGrp="1"/>
          </p:cNvSpPr>
          <p:nvPr>
            <p:ph sz="half" idx="1" hasCustomPrompt="1"/>
          </p:nvPr>
        </p:nvSpPr>
        <p:spPr>
          <a:xfrm>
            <a:off x="2605374" y="2052116"/>
            <a:ext cx="3891960" cy="3997828"/>
          </a:xfrm>
        </p:spPr>
        <p:txBody>
          <a:bodyPr rtlCol="0"/>
          <a:lstStyle/>
          <a:p>
            <a:pPr lvl="0" rtl="0"/>
            <a:r>
              <a:rPr lang="ru-RU" noProof="1"/>
              <a:t>Щелкните, чтобы изменить стили текста образца слайда</a:t>
            </a:r>
          </a:p>
          <a:p>
            <a:pPr lvl="1" rtl="0"/>
            <a:r>
              <a:rPr lang="ru-RU" noProof="1"/>
              <a:t>Второй уровень</a:t>
            </a:r>
          </a:p>
          <a:p>
            <a:pPr lvl="2" rtl="0"/>
            <a:r>
              <a:rPr lang="ru-RU" noProof="1"/>
              <a:t>Третий уровень</a:t>
            </a:r>
          </a:p>
          <a:p>
            <a:pPr lvl="3" rtl="0"/>
            <a:r>
              <a:rPr lang="ru-RU" noProof="1"/>
              <a:t>Четвертый уровень</a:t>
            </a:r>
          </a:p>
          <a:p>
            <a:pPr lvl="4" rtl="0"/>
            <a:r>
              <a:rPr lang="ru-RU" noProof="1"/>
              <a:t>Пятый уровень</a:t>
            </a:r>
          </a:p>
        </p:txBody>
      </p:sp>
      <p:sp>
        <p:nvSpPr>
          <p:cNvPr id="4" name="Объект 3"/>
          <p:cNvSpPr>
            <a:spLocks noGrp="1"/>
          </p:cNvSpPr>
          <p:nvPr>
            <p:ph sz="half" idx="2" hasCustomPrompt="1"/>
          </p:nvPr>
        </p:nvSpPr>
        <p:spPr>
          <a:xfrm>
            <a:off x="6666636" y="2052114"/>
            <a:ext cx="3894222" cy="3997829"/>
          </a:xfrm>
        </p:spPr>
        <p:txBody>
          <a:bodyPr rtlCol="0"/>
          <a:lstStyle/>
          <a:p>
            <a:pPr lvl="0" rtl="0"/>
            <a:r>
              <a:rPr lang="ru-RU" noProof="1"/>
              <a:t>Щелкните, чтобы изменить стили текста образца слайда</a:t>
            </a:r>
          </a:p>
          <a:p>
            <a:pPr lvl="1" rtl="0"/>
            <a:r>
              <a:rPr lang="ru-RU" noProof="1"/>
              <a:t>Второй уровень</a:t>
            </a:r>
          </a:p>
          <a:p>
            <a:pPr lvl="2" rtl="0"/>
            <a:r>
              <a:rPr lang="ru-RU" noProof="1"/>
              <a:t>Третий уровень</a:t>
            </a:r>
          </a:p>
          <a:p>
            <a:pPr lvl="3" rtl="0"/>
            <a:r>
              <a:rPr lang="ru-RU" noProof="1"/>
              <a:t>Четвертый уровень</a:t>
            </a:r>
          </a:p>
          <a:p>
            <a:pPr lvl="4" rtl="0"/>
            <a:r>
              <a:rPr lang="ru-RU" noProof="1"/>
              <a:t>Пятый уровень</a:t>
            </a:r>
          </a:p>
        </p:txBody>
      </p:sp>
      <p:sp>
        <p:nvSpPr>
          <p:cNvPr id="5" name="Дата 4"/>
          <p:cNvSpPr>
            <a:spLocks noGrp="1"/>
          </p:cNvSpPr>
          <p:nvPr>
            <p:ph type="dt" sz="half" idx="10"/>
          </p:nvPr>
        </p:nvSpPr>
        <p:spPr/>
        <p:txBody>
          <a:bodyPr rtlCol="0"/>
          <a:lstStyle/>
          <a:p>
            <a:pPr rtl="0"/>
            <a:fld id="{29623B9B-F5BE-4BA4-AC7D-E8A56E9B0635}" type="datetime1">
              <a:rPr lang="ru-RU" noProof="1" smtClean="0"/>
              <a:t>15.02.2020</a:t>
            </a:fld>
            <a:endParaRPr lang="ru-RU" noProof="1"/>
          </a:p>
        </p:txBody>
      </p:sp>
      <p:sp>
        <p:nvSpPr>
          <p:cNvPr id="6" name="Нижний колонтитул 5"/>
          <p:cNvSpPr>
            <a:spLocks noGrp="1"/>
          </p:cNvSpPr>
          <p:nvPr>
            <p:ph type="ftr" sz="quarter" idx="11"/>
          </p:nvPr>
        </p:nvSpPr>
        <p:spPr/>
        <p:txBody>
          <a:bodyPr rtlCol="0"/>
          <a:lstStyle/>
          <a:p>
            <a:pPr rtl="0"/>
            <a:endParaRPr lang="ru-RU" noProof="1"/>
          </a:p>
        </p:txBody>
      </p:sp>
      <p:sp>
        <p:nvSpPr>
          <p:cNvPr id="7" name="Номер слайда 6"/>
          <p:cNvSpPr>
            <a:spLocks noGrp="1"/>
          </p:cNvSpPr>
          <p:nvPr>
            <p:ph type="sldNum" sz="quarter" idx="12"/>
          </p:nvPr>
        </p:nvSpPr>
        <p:spPr/>
        <p:txBody>
          <a:bodyPr rtlCol="0"/>
          <a:lstStyle/>
          <a:p>
            <a:pPr rtl="0"/>
            <a:fld id="{6D22F896-40B5-4ADD-8801-0D06FADFA095}" type="slidenum">
              <a:rPr lang="ru-RU" noProof="1" dirty="0" smtClean="0"/>
              <a:t>‹#›</a:t>
            </a:fld>
            <a:endParaRPr lang="ru-RU" noProof="1"/>
          </a:p>
        </p:txBody>
      </p:sp>
      <p:sp>
        <p:nvSpPr>
          <p:cNvPr id="10" name="Текстовое поле 9"/>
          <p:cNvSpPr txBox="1"/>
          <p:nvPr/>
        </p:nvSpPr>
        <p:spPr>
          <a:xfrm>
            <a:off x="2196172" y="641223"/>
            <a:ext cx="415636" cy="369332"/>
          </a:xfrm>
          <a:prstGeom prst="rect">
            <a:avLst/>
          </a:prstGeom>
          <a:noFill/>
        </p:spPr>
        <p:txBody>
          <a:bodyPr wrap="square" rtlCol="0">
            <a:spAutoFit/>
          </a:bodyPr>
          <a:lstStyle/>
          <a:p>
            <a:pPr algn="r" rtl="0"/>
            <a:r>
              <a:rPr lang="ru-RU" sz="1800" noProof="1">
                <a:solidFill>
                  <a:schemeClr val="accent6"/>
                </a:solidFill>
                <a:latin typeface="Wingdings 3" panose="05040102010807070707" pitchFamily="18" charset="2"/>
              </a:rPr>
              <a:t>z</a:t>
            </a:r>
            <a:endParaRPr lang="ru-RU" sz="1000" noProof="1">
              <a:solidFill>
                <a:schemeClr val="accent6"/>
              </a:solidFill>
              <a:latin typeface="MS Shell Dlg 2" panose="020B0604030504040204" pitchFamily="34" charset="0"/>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0" name="Прямоугольник 19"/>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1" name="Прямоугольник 20"/>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Текстовое поле 11"/>
          <p:cNvSpPr txBox="1"/>
          <p:nvPr/>
        </p:nvSpPr>
        <p:spPr>
          <a:xfrm>
            <a:off x="2193650" y="636424"/>
            <a:ext cx="415636" cy="369332"/>
          </a:xfrm>
          <a:prstGeom prst="rect">
            <a:avLst/>
          </a:prstGeom>
          <a:noFill/>
        </p:spPr>
        <p:txBody>
          <a:bodyPr wrap="square" rtlCol="0">
            <a:spAutoFit/>
          </a:bodyPr>
          <a:lstStyle/>
          <a:p>
            <a:pPr algn="r" rtl="0"/>
            <a:r>
              <a:rPr lang="ru-RU" sz="1800" noProof="1">
                <a:solidFill>
                  <a:schemeClr val="accent6"/>
                </a:solidFill>
                <a:latin typeface="Wingdings 3" panose="05040102010807070707" pitchFamily="18" charset="2"/>
              </a:rPr>
              <a:t>z</a:t>
            </a:r>
            <a:endParaRPr lang="ru-RU" sz="1000" noProof="1">
              <a:solidFill>
                <a:schemeClr val="accent6"/>
              </a:solidFill>
              <a:latin typeface="MS Shell Dlg 2" panose="020B0604030504040204" pitchFamily="34" charset="0"/>
            </a:endParaRPr>
          </a:p>
        </p:txBody>
      </p:sp>
      <p:sp>
        <p:nvSpPr>
          <p:cNvPr id="2" name="Заголовок 1"/>
          <p:cNvSpPr>
            <a:spLocks noGrp="1"/>
          </p:cNvSpPr>
          <p:nvPr>
            <p:ph type="title"/>
          </p:nvPr>
        </p:nvSpPr>
        <p:spPr>
          <a:xfrm>
            <a:off x="2609873" y="805818"/>
            <a:ext cx="7956560" cy="1078348"/>
          </a:xfrm>
        </p:spPr>
        <p:txBody>
          <a:bodyPr rtlCol="0"/>
          <a:lstStyle/>
          <a:p>
            <a:pPr rtl="0"/>
            <a:r>
              <a:rPr lang="ru-RU" noProof="1"/>
              <a:t>Образец заголовка</a:t>
            </a:r>
          </a:p>
        </p:txBody>
      </p:sp>
      <p:sp>
        <p:nvSpPr>
          <p:cNvPr id="3" name="Текст 2"/>
          <p:cNvSpPr>
            <a:spLocks noGrp="1"/>
          </p:cNvSpPr>
          <p:nvPr>
            <p:ph type="body" idx="1" hasCustomPrompt="1"/>
          </p:nvPr>
        </p:nvSpPr>
        <p:spPr>
          <a:xfrm>
            <a:off x="2609285" y="2052115"/>
            <a:ext cx="3896467" cy="713818"/>
          </a:xfrm>
        </p:spPr>
        <p:txBody>
          <a:bodyPr rtlCol="0" anchor="b">
            <a:noAutofit/>
          </a:bodyPr>
          <a:lstStyle>
            <a:lvl1pPr marL="0" indent="0" algn="l">
              <a:lnSpc>
                <a:spcPct val="100000"/>
              </a:lnSpc>
              <a:buNone/>
              <a:defRPr sz="2200" b="0" cap="none" baseline="0">
                <a:solidFill>
                  <a:schemeClr val="accent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ru-RU" noProof="1"/>
              <a:t>Щелкните, чтобы изменить стили текста образца слайда</a:t>
            </a:r>
          </a:p>
        </p:txBody>
      </p:sp>
      <p:sp>
        <p:nvSpPr>
          <p:cNvPr id="4" name="Объект 3"/>
          <p:cNvSpPr>
            <a:spLocks noGrp="1"/>
          </p:cNvSpPr>
          <p:nvPr>
            <p:ph sz="half" idx="2" hasCustomPrompt="1"/>
          </p:nvPr>
        </p:nvSpPr>
        <p:spPr>
          <a:xfrm>
            <a:off x="2609285" y="2851331"/>
            <a:ext cx="3893623" cy="3071434"/>
          </a:xfrm>
        </p:spPr>
        <p:txBody>
          <a:bodyPr rtlCol="0"/>
          <a:lstStyle/>
          <a:p>
            <a:pPr lvl="0" rtl="0"/>
            <a:r>
              <a:rPr lang="ru-RU" noProof="1"/>
              <a:t>Щелкните, чтобы изменить стили текста образца слайда</a:t>
            </a:r>
          </a:p>
          <a:p>
            <a:pPr lvl="1" rtl="0"/>
            <a:r>
              <a:rPr lang="ru-RU" noProof="1"/>
              <a:t>Второй уровень</a:t>
            </a:r>
          </a:p>
          <a:p>
            <a:pPr lvl="2" rtl="0"/>
            <a:r>
              <a:rPr lang="ru-RU" noProof="1"/>
              <a:t>Третий уровень</a:t>
            </a:r>
          </a:p>
          <a:p>
            <a:pPr lvl="3" rtl="0"/>
            <a:r>
              <a:rPr lang="ru-RU" noProof="1"/>
              <a:t>Четвертый уровень</a:t>
            </a:r>
          </a:p>
          <a:p>
            <a:pPr lvl="4" rtl="0"/>
            <a:r>
              <a:rPr lang="ru-RU" noProof="1"/>
              <a:t>Пятый уровень</a:t>
            </a:r>
          </a:p>
        </p:txBody>
      </p:sp>
      <p:sp>
        <p:nvSpPr>
          <p:cNvPr id="5" name="Текст 4"/>
          <p:cNvSpPr>
            <a:spLocks noGrp="1"/>
          </p:cNvSpPr>
          <p:nvPr>
            <p:ph type="body" sz="quarter" idx="3" hasCustomPrompt="1"/>
          </p:nvPr>
        </p:nvSpPr>
        <p:spPr>
          <a:xfrm>
            <a:off x="6666634" y="2052115"/>
            <a:ext cx="3899798" cy="713818"/>
          </a:xfrm>
        </p:spPr>
        <p:txBody>
          <a:bodyPr rtlCol="0" anchor="b">
            <a:noAutofit/>
          </a:bodyPr>
          <a:lstStyle>
            <a:lvl1pPr marL="0" indent="0" algn="l">
              <a:lnSpc>
                <a:spcPct val="100000"/>
              </a:lnSpc>
              <a:buNone/>
              <a:defRPr sz="2200" b="0" cap="none" baseline="0">
                <a:solidFill>
                  <a:schemeClr val="accent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ru-RU" noProof="1"/>
              <a:t>Щелкните, чтобы изменить стили текста образца слайда</a:t>
            </a:r>
          </a:p>
        </p:txBody>
      </p:sp>
      <p:sp>
        <p:nvSpPr>
          <p:cNvPr id="6" name="Объект 5"/>
          <p:cNvSpPr>
            <a:spLocks noGrp="1"/>
          </p:cNvSpPr>
          <p:nvPr>
            <p:ph sz="quarter" idx="4" hasCustomPrompt="1"/>
          </p:nvPr>
        </p:nvSpPr>
        <p:spPr>
          <a:xfrm>
            <a:off x="6666635" y="2851331"/>
            <a:ext cx="3899798" cy="3071434"/>
          </a:xfrm>
        </p:spPr>
        <p:txBody>
          <a:bodyPr rtlCol="0"/>
          <a:lstStyle/>
          <a:p>
            <a:pPr lvl="0" rtl="0"/>
            <a:r>
              <a:rPr lang="ru-RU" noProof="1"/>
              <a:t>Щелкните, чтобы изменить стили текста образца слайда</a:t>
            </a:r>
          </a:p>
          <a:p>
            <a:pPr lvl="1" rtl="0"/>
            <a:r>
              <a:rPr lang="ru-RU" noProof="1"/>
              <a:t>Второй уровень</a:t>
            </a:r>
          </a:p>
          <a:p>
            <a:pPr lvl="2" rtl="0"/>
            <a:r>
              <a:rPr lang="ru-RU" noProof="1"/>
              <a:t>Третий уровень</a:t>
            </a:r>
          </a:p>
          <a:p>
            <a:pPr lvl="3" rtl="0"/>
            <a:r>
              <a:rPr lang="ru-RU" noProof="1"/>
              <a:t>Четвертый уровень</a:t>
            </a:r>
          </a:p>
          <a:p>
            <a:pPr lvl="4" rtl="0"/>
            <a:r>
              <a:rPr lang="ru-RU" noProof="1"/>
              <a:t>Пятый уровень</a:t>
            </a:r>
          </a:p>
        </p:txBody>
      </p:sp>
      <p:sp>
        <p:nvSpPr>
          <p:cNvPr id="7" name="Дата 6"/>
          <p:cNvSpPr>
            <a:spLocks noGrp="1"/>
          </p:cNvSpPr>
          <p:nvPr>
            <p:ph type="dt" sz="half" idx="10"/>
          </p:nvPr>
        </p:nvSpPr>
        <p:spPr/>
        <p:txBody>
          <a:bodyPr rtlCol="0"/>
          <a:lstStyle/>
          <a:p>
            <a:pPr rtl="0"/>
            <a:fld id="{4BF61B13-9771-4B99-8CD9-259FB5561F12}" type="datetime1">
              <a:rPr lang="ru-RU" noProof="1" smtClean="0"/>
              <a:t>15.02.2020</a:t>
            </a:fld>
            <a:endParaRPr lang="ru-RU" noProof="1"/>
          </a:p>
        </p:txBody>
      </p:sp>
      <p:sp>
        <p:nvSpPr>
          <p:cNvPr id="8" name="Нижний колонтитул 7"/>
          <p:cNvSpPr>
            <a:spLocks noGrp="1"/>
          </p:cNvSpPr>
          <p:nvPr>
            <p:ph type="ftr" sz="quarter" idx="11"/>
          </p:nvPr>
        </p:nvSpPr>
        <p:spPr/>
        <p:txBody>
          <a:bodyPr rtlCol="0"/>
          <a:lstStyle/>
          <a:p>
            <a:pPr rtl="0"/>
            <a:endParaRPr lang="ru-RU" noProof="1"/>
          </a:p>
        </p:txBody>
      </p:sp>
      <p:sp>
        <p:nvSpPr>
          <p:cNvPr id="9" name="Номер слайда 8"/>
          <p:cNvSpPr>
            <a:spLocks noGrp="1"/>
          </p:cNvSpPr>
          <p:nvPr>
            <p:ph type="sldNum" sz="quarter" idx="12"/>
          </p:nvPr>
        </p:nvSpPr>
        <p:spPr/>
        <p:txBody>
          <a:bodyPr rtlCol="0"/>
          <a:lstStyle/>
          <a:p>
            <a:pPr rtl="0"/>
            <a:fld id="{6D22F896-40B5-4ADD-8801-0D06FADFA095}" type="slidenum">
              <a:rPr lang="ru-RU" noProof="1" dirty="0" smtClean="0"/>
              <a:t>‹#›</a:t>
            </a:fld>
            <a:endParaRPr lang="ru-RU" noProof="1"/>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13" name="Прямоугольник 12"/>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Прямоугольник 13"/>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Заголовок 1"/>
          <p:cNvSpPr>
            <a:spLocks noGrp="1"/>
          </p:cNvSpPr>
          <p:nvPr>
            <p:ph type="title"/>
          </p:nvPr>
        </p:nvSpPr>
        <p:spPr/>
        <p:txBody>
          <a:bodyPr rtlCol="0"/>
          <a:lstStyle/>
          <a:p>
            <a:pPr rtl="0"/>
            <a:r>
              <a:rPr lang="ru-RU" noProof="1"/>
              <a:t>Образец заголовка</a:t>
            </a:r>
          </a:p>
        </p:txBody>
      </p:sp>
      <p:sp>
        <p:nvSpPr>
          <p:cNvPr id="3" name="Дата 2"/>
          <p:cNvSpPr>
            <a:spLocks noGrp="1"/>
          </p:cNvSpPr>
          <p:nvPr>
            <p:ph type="dt" sz="half" idx="10"/>
          </p:nvPr>
        </p:nvSpPr>
        <p:spPr/>
        <p:txBody>
          <a:bodyPr rtlCol="0"/>
          <a:lstStyle/>
          <a:p>
            <a:pPr rtl="0"/>
            <a:fld id="{F704F870-7573-47F2-A430-AF22C16BA5BC}" type="datetime1">
              <a:rPr lang="ru-RU" noProof="1" smtClean="0"/>
              <a:t>15.02.2020</a:t>
            </a:fld>
            <a:endParaRPr lang="ru-RU" noProof="1"/>
          </a:p>
        </p:txBody>
      </p:sp>
      <p:sp>
        <p:nvSpPr>
          <p:cNvPr id="4" name="Нижний колонтитул 3"/>
          <p:cNvSpPr>
            <a:spLocks noGrp="1"/>
          </p:cNvSpPr>
          <p:nvPr>
            <p:ph type="ftr" sz="quarter" idx="11"/>
          </p:nvPr>
        </p:nvSpPr>
        <p:spPr/>
        <p:txBody>
          <a:bodyPr rtlCol="0"/>
          <a:lstStyle/>
          <a:p>
            <a:pPr rtl="0"/>
            <a:endParaRPr lang="ru-RU" noProof="1"/>
          </a:p>
        </p:txBody>
      </p:sp>
      <p:sp>
        <p:nvSpPr>
          <p:cNvPr id="5" name="Номер слайда 4"/>
          <p:cNvSpPr>
            <a:spLocks noGrp="1"/>
          </p:cNvSpPr>
          <p:nvPr>
            <p:ph type="sldNum" sz="quarter" idx="12"/>
          </p:nvPr>
        </p:nvSpPr>
        <p:spPr/>
        <p:txBody>
          <a:bodyPr rtlCol="0"/>
          <a:lstStyle/>
          <a:p>
            <a:pPr rtl="0"/>
            <a:fld id="{6D22F896-40B5-4ADD-8801-0D06FADFA095}" type="slidenum">
              <a:rPr lang="ru-RU" noProof="1" dirty="0" smtClean="0"/>
              <a:t>‹#›</a:t>
            </a:fld>
            <a:endParaRPr lang="ru-RU" noProof="1"/>
          </a:p>
        </p:txBody>
      </p:sp>
      <p:sp>
        <p:nvSpPr>
          <p:cNvPr id="8" name="Текстовое поле 7"/>
          <p:cNvSpPr txBox="1"/>
          <p:nvPr/>
        </p:nvSpPr>
        <p:spPr>
          <a:xfrm>
            <a:off x="2196172" y="641226"/>
            <a:ext cx="415636" cy="369332"/>
          </a:xfrm>
          <a:prstGeom prst="rect">
            <a:avLst/>
          </a:prstGeom>
          <a:noFill/>
        </p:spPr>
        <p:txBody>
          <a:bodyPr wrap="square" rtlCol="0">
            <a:spAutoFit/>
          </a:bodyPr>
          <a:lstStyle/>
          <a:p>
            <a:pPr algn="r" rtl="0"/>
            <a:r>
              <a:rPr lang="ru-RU" sz="1800" noProof="1">
                <a:solidFill>
                  <a:schemeClr val="accent6"/>
                </a:solidFill>
                <a:latin typeface="Wingdings 3" panose="05040102010807070707" pitchFamily="18" charset="2"/>
              </a:rPr>
              <a:t>z</a:t>
            </a:r>
            <a:endParaRPr lang="ru-RU" sz="1000" noProof="1">
              <a:solidFill>
                <a:schemeClr val="accent6"/>
              </a:solidFill>
              <a:latin typeface="MS Shell Dlg 2" panose="020B0604030504040204" pitchFamily="34" charset="0"/>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12" name="Прямоугольник 11"/>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Прямоугольник 12"/>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Дата 1"/>
          <p:cNvSpPr>
            <a:spLocks noGrp="1"/>
          </p:cNvSpPr>
          <p:nvPr>
            <p:ph type="dt" sz="half" idx="10"/>
          </p:nvPr>
        </p:nvSpPr>
        <p:spPr/>
        <p:txBody>
          <a:bodyPr rtlCol="0"/>
          <a:lstStyle/>
          <a:p>
            <a:pPr rtl="0"/>
            <a:fld id="{3E2557ED-FDA5-40E6-A8EA-0C429E374B71}" type="datetime1">
              <a:rPr lang="ru-RU" noProof="1" smtClean="0"/>
              <a:t>15.02.2020</a:t>
            </a:fld>
            <a:endParaRPr lang="ru-RU" noProof="1"/>
          </a:p>
        </p:txBody>
      </p:sp>
      <p:sp>
        <p:nvSpPr>
          <p:cNvPr id="3" name="Нижний колонтитул 2"/>
          <p:cNvSpPr>
            <a:spLocks noGrp="1"/>
          </p:cNvSpPr>
          <p:nvPr>
            <p:ph type="ftr" sz="quarter" idx="11"/>
          </p:nvPr>
        </p:nvSpPr>
        <p:spPr/>
        <p:txBody>
          <a:bodyPr rtlCol="0"/>
          <a:lstStyle/>
          <a:p>
            <a:pPr rtl="0"/>
            <a:endParaRPr lang="ru-RU" noProof="1"/>
          </a:p>
        </p:txBody>
      </p:sp>
      <p:sp>
        <p:nvSpPr>
          <p:cNvPr id="4" name="Номер слайда 3"/>
          <p:cNvSpPr>
            <a:spLocks noGrp="1"/>
          </p:cNvSpPr>
          <p:nvPr>
            <p:ph type="sldNum" sz="quarter" idx="12"/>
          </p:nvPr>
        </p:nvSpPr>
        <p:spPr/>
        <p:txBody>
          <a:bodyPr rtlCol="0"/>
          <a:lstStyle/>
          <a:p>
            <a:pPr rtl="0"/>
            <a:fld id="{6D22F896-40B5-4ADD-8801-0D06FADFA095}" type="slidenum">
              <a:rPr lang="ru-RU" noProof="1" dirty="0" smtClean="0"/>
              <a:t>‹#›</a:t>
            </a:fld>
            <a:endParaRPr lang="ru-RU" noProof="1"/>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5" name="Прямоугольник 24"/>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6" name="Прямоугольник 25"/>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Текстовое поле 9"/>
          <p:cNvSpPr txBox="1"/>
          <p:nvPr/>
        </p:nvSpPr>
        <p:spPr>
          <a:xfrm>
            <a:off x="1554154" y="1127550"/>
            <a:ext cx="415636" cy="369332"/>
          </a:xfrm>
          <a:prstGeom prst="rect">
            <a:avLst/>
          </a:prstGeom>
          <a:noFill/>
        </p:spPr>
        <p:txBody>
          <a:bodyPr wrap="square" rtlCol="0">
            <a:spAutoFit/>
          </a:bodyPr>
          <a:lstStyle/>
          <a:p>
            <a:pPr algn="r" rtl="0"/>
            <a:r>
              <a:rPr lang="ru-RU" sz="1800" noProof="1">
                <a:solidFill>
                  <a:schemeClr val="accent6"/>
                </a:solidFill>
                <a:latin typeface="Wingdings 3" panose="05040102010807070707" pitchFamily="18" charset="2"/>
              </a:rPr>
              <a:t>z</a:t>
            </a:r>
            <a:endParaRPr lang="ru-RU" sz="1000" noProof="1">
              <a:solidFill>
                <a:schemeClr val="accent6"/>
              </a:solidFill>
              <a:latin typeface="MS Shell Dlg 2" panose="020B0604030504040204" pitchFamily="34" charset="0"/>
            </a:endParaRPr>
          </a:p>
        </p:txBody>
      </p:sp>
      <p:sp>
        <p:nvSpPr>
          <p:cNvPr id="2" name="Заголовок 1"/>
          <p:cNvSpPr>
            <a:spLocks noGrp="1"/>
          </p:cNvSpPr>
          <p:nvPr>
            <p:ph type="title"/>
          </p:nvPr>
        </p:nvSpPr>
        <p:spPr>
          <a:xfrm>
            <a:off x="1970323" y="1282451"/>
            <a:ext cx="2664361" cy="1903241"/>
          </a:xfrm>
        </p:spPr>
        <p:txBody>
          <a:bodyPr rtlCol="0" anchor="b">
            <a:normAutofit/>
          </a:bodyPr>
          <a:lstStyle>
            <a:lvl1pPr algn="l">
              <a:defRPr sz="2400"/>
            </a:lvl1pPr>
          </a:lstStyle>
          <a:p>
            <a:pPr rtl="0"/>
            <a:r>
              <a:rPr lang="ru-RU" noProof="1"/>
              <a:t>Образец заголовка</a:t>
            </a:r>
          </a:p>
        </p:txBody>
      </p:sp>
      <p:sp>
        <p:nvSpPr>
          <p:cNvPr id="3" name="Объект 2"/>
          <p:cNvSpPr>
            <a:spLocks noGrp="1"/>
          </p:cNvSpPr>
          <p:nvPr>
            <p:ph idx="1" hasCustomPrompt="1"/>
          </p:nvPr>
        </p:nvSpPr>
        <p:spPr>
          <a:xfrm>
            <a:off x="5120154" y="805818"/>
            <a:ext cx="5446278" cy="5244126"/>
          </a:xfrm>
        </p:spPr>
        <p:txBody>
          <a:bodyPr rtlCol="0" anchor="ctr"/>
          <a:lstStyle/>
          <a:p>
            <a:pPr lvl="0" rtl="0"/>
            <a:r>
              <a:rPr lang="ru-RU" noProof="1"/>
              <a:t>Щелкните, чтобы изменить стили текста образца слайда</a:t>
            </a:r>
          </a:p>
          <a:p>
            <a:pPr lvl="1" rtl="0"/>
            <a:r>
              <a:rPr lang="ru-RU" noProof="1"/>
              <a:t>Второй уровень</a:t>
            </a:r>
          </a:p>
          <a:p>
            <a:pPr lvl="2" rtl="0"/>
            <a:r>
              <a:rPr lang="ru-RU" noProof="1"/>
              <a:t>Третий уровень</a:t>
            </a:r>
          </a:p>
          <a:p>
            <a:pPr lvl="3" rtl="0"/>
            <a:r>
              <a:rPr lang="ru-RU" noProof="1"/>
              <a:t>Четвертый уровень</a:t>
            </a:r>
          </a:p>
          <a:p>
            <a:pPr lvl="4" rtl="0"/>
            <a:r>
              <a:rPr lang="ru-RU" noProof="1"/>
              <a:t>Пятый уровень</a:t>
            </a:r>
          </a:p>
        </p:txBody>
      </p:sp>
      <p:sp>
        <p:nvSpPr>
          <p:cNvPr id="4" name="Текст 3"/>
          <p:cNvSpPr>
            <a:spLocks noGrp="1"/>
          </p:cNvSpPr>
          <p:nvPr>
            <p:ph type="body" sz="half" idx="2" hasCustomPrompt="1"/>
          </p:nvPr>
        </p:nvSpPr>
        <p:spPr>
          <a:xfrm>
            <a:off x="1970322" y="3186154"/>
            <a:ext cx="2664361" cy="2386397"/>
          </a:xfrm>
        </p:spPr>
        <p:txBody>
          <a:bodyPr rtlCol="0"/>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ru-RU" noProof="1"/>
              <a:t>Щелкните, чтобы изменить стили текста образца слайда</a:t>
            </a:r>
          </a:p>
        </p:txBody>
      </p:sp>
      <p:sp>
        <p:nvSpPr>
          <p:cNvPr id="5" name="Дата 4"/>
          <p:cNvSpPr>
            <a:spLocks noGrp="1"/>
          </p:cNvSpPr>
          <p:nvPr>
            <p:ph type="dt" sz="half" idx="10"/>
          </p:nvPr>
        </p:nvSpPr>
        <p:spPr/>
        <p:txBody>
          <a:bodyPr rtlCol="0"/>
          <a:lstStyle/>
          <a:p>
            <a:pPr rtl="0"/>
            <a:fld id="{49E226A7-A6DD-4561-ABA1-F0BA264016BC}" type="datetime1">
              <a:rPr lang="ru-RU" noProof="1" smtClean="0"/>
              <a:t>15.02.2020</a:t>
            </a:fld>
            <a:endParaRPr lang="ru-RU" noProof="1"/>
          </a:p>
        </p:txBody>
      </p:sp>
      <p:sp>
        <p:nvSpPr>
          <p:cNvPr id="6" name="Нижний колонтитул 5"/>
          <p:cNvSpPr>
            <a:spLocks noGrp="1"/>
          </p:cNvSpPr>
          <p:nvPr>
            <p:ph type="ftr" sz="quarter" idx="11"/>
          </p:nvPr>
        </p:nvSpPr>
        <p:spPr/>
        <p:txBody>
          <a:bodyPr rtlCol="0"/>
          <a:lstStyle/>
          <a:p>
            <a:pPr rtl="0"/>
            <a:endParaRPr lang="ru-RU" noProof="1"/>
          </a:p>
        </p:txBody>
      </p:sp>
      <p:sp>
        <p:nvSpPr>
          <p:cNvPr id="7" name="Номер слайда 6"/>
          <p:cNvSpPr>
            <a:spLocks noGrp="1"/>
          </p:cNvSpPr>
          <p:nvPr>
            <p:ph type="sldNum" sz="quarter" idx="12"/>
          </p:nvPr>
        </p:nvSpPr>
        <p:spPr/>
        <p:txBody>
          <a:bodyPr rtlCol="0"/>
          <a:lstStyle/>
          <a:p>
            <a:pPr rtl="0"/>
            <a:fld id="{6D22F896-40B5-4ADD-8801-0D06FADFA095}" type="slidenum">
              <a:rPr lang="ru-RU" noProof="1" dirty="0" smtClean="0"/>
              <a:t>‹#›</a:t>
            </a:fld>
            <a:endParaRPr lang="ru-RU" noProof="1"/>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Изображение с заголовком">
    <p:spTree>
      <p:nvGrpSpPr>
        <p:cNvPr id="1" name=""/>
        <p:cNvGrpSpPr/>
        <p:nvPr/>
      </p:nvGrpSpPr>
      <p:grpSpPr>
        <a:xfrm>
          <a:off x="0" y="0"/>
          <a:ext cx="0" cy="0"/>
          <a:chOff x="0" y="0"/>
          <a:chExt cx="0" cy="0"/>
        </a:xfrm>
      </p:grpSpPr>
      <p:sp>
        <p:nvSpPr>
          <p:cNvPr id="19" name="Прямоугольник 18"/>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Прямоугольник 19"/>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Рисунок 2"/>
          <p:cNvSpPr>
            <a:spLocks noGrp="1" noChangeAspect="1"/>
          </p:cNvSpPr>
          <p:nvPr>
            <p:ph type="pic" idx="1" hasCustomPrompt="1"/>
          </p:nvPr>
        </p:nvSpPr>
        <p:spPr>
          <a:xfrm>
            <a:off x="6747062" y="3229"/>
            <a:ext cx="4629734" cy="6858000"/>
          </a:xfrm>
          <a:solidFill>
            <a:schemeClr val="tx1">
              <a:alpha val="10000"/>
            </a:schemeClr>
          </a:solidFill>
          <a:ln w="9525" cap="sq">
            <a:noFill/>
            <a:miter lim="800000"/>
          </a:ln>
          <a:effectLst/>
          <a:scene3d>
            <a:camera prst="orthographicFront"/>
            <a:lightRig rig="twoPt" dir="t">
              <a:rot lat="0" lon="0" rev="7200000"/>
            </a:lightRig>
          </a:scene3d>
          <a:sp3d>
            <a:bevelT w="25400" h="19050"/>
            <a:contourClr>
              <a:srgbClr val="FFFFFF"/>
            </a:contourClr>
          </a:sp3d>
        </p:spPr>
        <p:txBody>
          <a:bodyPr rtlCol="0" anchor="t">
            <a:normAutofit/>
          </a:bodyPr>
          <a:lstStyle>
            <a:lvl1pPr marL="0" indent="0" algn="ctr">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rtl="0"/>
            <a:r>
              <a:rPr lang="ru-RU" noProof="1"/>
              <a:t>Щелкните значок, чтобы добавить изображение</a:t>
            </a:r>
          </a:p>
        </p:txBody>
      </p:sp>
      <p:sp>
        <p:nvSpPr>
          <p:cNvPr id="10" name="Текстовое поле 9"/>
          <p:cNvSpPr txBox="1"/>
          <p:nvPr/>
        </p:nvSpPr>
        <p:spPr>
          <a:xfrm>
            <a:off x="1554686" y="1127550"/>
            <a:ext cx="415636" cy="369332"/>
          </a:xfrm>
          <a:prstGeom prst="rect">
            <a:avLst/>
          </a:prstGeom>
          <a:noFill/>
        </p:spPr>
        <p:txBody>
          <a:bodyPr wrap="square" rtlCol="0">
            <a:spAutoFit/>
          </a:bodyPr>
          <a:lstStyle/>
          <a:p>
            <a:pPr algn="r" rtl="0"/>
            <a:r>
              <a:rPr lang="ru-RU" sz="1800" noProof="1">
                <a:solidFill>
                  <a:schemeClr val="accent6"/>
                </a:solidFill>
                <a:latin typeface="Wingdings 3" panose="05040102010807070707" pitchFamily="18" charset="2"/>
              </a:rPr>
              <a:t>z</a:t>
            </a:r>
            <a:endParaRPr lang="ru-RU" sz="1000" noProof="1">
              <a:solidFill>
                <a:schemeClr val="accent6"/>
              </a:solidFill>
              <a:latin typeface="MS Shell Dlg 2" panose="020B0604030504040204" pitchFamily="34" charset="0"/>
            </a:endParaRPr>
          </a:p>
        </p:txBody>
      </p:sp>
      <p:sp>
        <p:nvSpPr>
          <p:cNvPr id="2" name="Заголовок 1"/>
          <p:cNvSpPr>
            <a:spLocks noGrp="1"/>
          </p:cNvSpPr>
          <p:nvPr>
            <p:ph type="title"/>
          </p:nvPr>
        </p:nvSpPr>
        <p:spPr>
          <a:xfrm>
            <a:off x="1971241" y="1282452"/>
            <a:ext cx="3970986" cy="1900473"/>
          </a:xfrm>
        </p:spPr>
        <p:txBody>
          <a:bodyPr rtlCol="0" anchor="b">
            <a:normAutofit/>
          </a:bodyPr>
          <a:lstStyle>
            <a:lvl1pPr algn="l">
              <a:defRPr sz="3200"/>
            </a:lvl1pPr>
          </a:lstStyle>
          <a:p>
            <a:pPr rtl="0"/>
            <a:r>
              <a:rPr lang="ru-RU" noProof="1"/>
              <a:t>Образец заголовка</a:t>
            </a:r>
          </a:p>
        </p:txBody>
      </p:sp>
      <p:sp>
        <p:nvSpPr>
          <p:cNvPr id="4" name="Текст 3"/>
          <p:cNvSpPr>
            <a:spLocks noGrp="1"/>
          </p:cNvSpPr>
          <p:nvPr>
            <p:ph type="body" sz="half" idx="2" hasCustomPrompt="1"/>
          </p:nvPr>
        </p:nvSpPr>
        <p:spPr>
          <a:xfrm>
            <a:off x="1970322" y="3182928"/>
            <a:ext cx="3971874" cy="2386394"/>
          </a:xfrm>
        </p:spPr>
        <p:txBody>
          <a:bodyPr rtlCol="0">
            <a:normAutofit/>
          </a:bodyPr>
          <a:lstStyle>
            <a:lvl1pPr marL="0" indent="0" algn="l">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ru-RU" noProof="1"/>
              <a:t>Щелкните, чтобы изменить стили текста образца слайда</a:t>
            </a:r>
          </a:p>
        </p:txBody>
      </p:sp>
      <p:sp>
        <p:nvSpPr>
          <p:cNvPr id="5" name="Дата 4"/>
          <p:cNvSpPr>
            <a:spLocks noGrp="1"/>
          </p:cNvSpPr>
          <p:nvPr>
            <p:ph type="dt" sz="half" idx="10"/>
          </p:nvPr>
        </p:nvSpPr>
        <p:spPr/>
        <p:txBody>
          <a:bodyPr rtlCol="0"/>
          <a:lstStyle/>
          <a:p>
            <a:pPr rtl="0"/>
            <a:fld id="{6BD7AA76-B4F5-4BF2-8352-788617382990}" type="datetime1">
              <a:rPr lang="ru-RU" noProof="1" smtClean="0"/>
              <a:t>15.02.2020</a:t>
            </a:fld>
            <a:endParaRPr lang="ru-RU" noProof="1"/>
          </a:p>
        </p:txBody>
      </p:sp>
      <p:sp>
        <p:nvSpPr>
          <p:cNvPr id="6" name="Нижний колонтитул 5"/>
          <p:cNvSpPr>
            <a:spLocks noGrp="1"/>
          </p:cNvSpPr>
          <p:nvPr>
            <p:ph type="ftr" sz="quarter" idx="11"/>
          </p:nvPr>
        </p:nvSpPr>
        <p:spPr/>
        <p:txBody>
          <a:bodyPr rtlCol="0"/>
          <a:lstStyle/>
          <a:p>
            <a:pPr rtl="0"/>
            <a:endParaRPr lang="ru-RU" noProof="1"/>
          </a:p>
        </p:txBody>
      </p:sp>
      <p:sp>
        <p:nvSpPr>
          <p:cNvPr id="7" name="Номер слайда 6"/>
          <p:cNvSpPr>
            <a:spLocks noGrp="1"/>
          </p:cNvSpPr>
          <p:nvPr>
            <p:ph type="sldNum" sz="quarter" idx="12"/>
          </p:nvPr>
        </p:nvSpPr>
        <p:spPr/>
        <p:txBody>
          <a:bodyPr rtlCol="0"/>
          <a:lstStyle/>
          <a:p>
            <a:pPr rtl="0"/>
            <a:fld id="{6D22F896-40B5-4ADD-8801-0D06FADFA095}" type="slidenum">
              <a:rPr lang="ru-RU" noProof="1" dirty="0" smtClean="0"/>
              <a:t>‹#›</a:t>
            </a:fld>
            <a:endParaRPr lang="ru-RU" noProof="1"/>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14" name="Прямоугольник 13"/>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Прямоугольник 14"/>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Текстовое поле 8"/>
          <p:cNvSpPr txBox="1"/>
          <p:nvPr/>
        </p:nvSpPr>
        <p:spPr>
          <a:xfrm>
            <a:off x="2194236" y="641225"/>
            <a:ext cx="415636" cy="369332"/>
          </a:xfrm>
          <a:prstGeom prst="rect">
            <a:avLst/>
          </a:prstGeom>
          <a:noFill/>
        </p:spPr>
        <p:txBody>
          <a:bodyPr wrap="square" rtlCol="0">
            <a:spAutoFit/>
          </a:bodyPr>
          <a:lstStyle/>
          <a:p>
            <a:pPr algn="r" rtl="0"/>
            <a:r>
              <a:rPr lang="ru-RU" sz="1800" noProof="1">
                <a:solidFill>
                  <a:schemeClr val="accent6"/>
                </a:solidFill>
                <a:latin typeface="Wingdings 3" panose="05040102010807070707" pitchFamily="18" charset="2"/>
              </a:rPr>
              <a:t>z</a:t>
            </a:r>
            <a:endParaRPr lang="ru-RU" sz="1000" noProof="1">
              <a:solidFill>
                <a:schemeClr val="accent6"/>
              </a:solidFill>
              <a:latin typeface="MS Shell Dlg 2" panose="020B0604030504040204" pitchFamily="34" charset="0"/>
            </a:endParaRPr>
          </a:p>
        </p:txBody>
      </p:sp>
      <p:sp>
        <p:nvSpPr>
          <p:cNvPr id="2" name="Заголовок 1"/>
          <p:cNvSpPr>
            <a:spLocks noGrp="1"/>
          </p:cNvSpPr>
          <p:nvPr>
            <p:ph type="title"/>
          </p:nvPr>
        </p:nvSpPr>
        <p:spPr>
          <a:xfrm>
            <a:off x="2611808" y="808056"/>
            <a:ext cx="7954091" cy="1077229"/>
          </a:xfrm>
        </p:spPr>
        <p:txBody>
          <a:bodyPr rtlCol="0"/>
          <a:lstStyle/>
          <a:p>
            <a:pPr rtl="0"/>
            <a:r>
              <a:rPr lang="ru-RU" noProof="1"/>
              <a:t>Образец заголовка</a:t>
            </a:r>
          </a:p>
        </p:txBody>
      </p:sp>
      <p:sp>
        <p:nvSpPr>
          <p:cNvPr id="3" name="Вертикальный текст 2"/>
          <p:cNvSpPr>
            <a:spLocks noGrp="1"/>
          </p:cNvSpPr>
          <p:nvPr>
            <p:ph type="body" orient="vert" idx="1" hasCustomPrompt="1"/>
          </p:nvPr>
        </p:nvSpPr>
        <p:spPr/>
        <p:txBody>
          <a:bodyPr vert="eaVert" rtlCol="0"/>
          <a:lstStyle/>
          <a:p>
            <a:pPr lvl="0" rtl="0"/>
            <a:r>
              <a:rPr lang="ru-RU" noProof="1"/>
              <a:t>Щелкните, чтобы изменить стили текста образца слайда</a:t>
            </a:r>
          </a:p>
          <a:p>
            <a:pPr lvl="1" rtl="0"/>
            <a:r>
              <a:rPr lang="ru-RU" noProof="1"/>
              <a:t>Второй уровень</a:t>
            </a:r>
          </a:p>
          <a:p>
            <a:pPr lvl="2" rtl="0"/>
            <a:r>
              <a:rPr lang="ru-RU" noProof="1"/>
              <a:t>Третий уровень</a:t>
            </a:r>
          </a:p>
          <a:p>
            <a:pPr lvl="3" rtl="0"/>
            <a:r>
              <a:rPr lang="ru-RU" noProof="1"/>
              <a:t>Четвертый уровень</a:t>
            </a:r>
          </a:p>
          <a:p>
            <a:pPr lvl="4" rtl="0"/>
            <a:r>
              <a:rPr lang="ru-RU" noProof="1"/>
              <a:t>Пятый уровень</a:t>
            </a:r>
          </a:p>
        </p:txBody>
      </p:sp>
      <p:sp>
        <p:nvSpPr>
          <p:cNvPr id="4" name="Дата 3"/>
          <p:cNvSpPr>
            <a:spLocks noGrp="1"/>
          </p:cNvSpPr>
          <p:nvPr>
            <p:ph type="dt" sz="half" idx="10"/>
          </p:nvPr>
        </p:nvSpPr>
        <p:spPr/>
        <p:txBody>
          <a:bodyPr rtlCol="0"/>
          <a:lstStyle/>
          <a:p>
            <a:pPr rtl="0"/>
            <a:fld id="{26DCD8DD-8786-402E-B843-F0227BDD1D8B}" type="datetime1">
              <a:rPr lang="ru-RU" noProof="1" smtClean="0"/>
              <a:t>15.02.2020</a:t>
            </a:fld>
            <a:endParaRPr lang="ru-RU" noProof="1"/>
          </a:p>
        </p:txBody>
      </p:sp>
      <p:sp>
        <p:nvSpPr>
          <p:cNvPr id="5" name="Нижний колонтитул 4"/>
          <p:cNvSpPr>
            <a:spLocks noGrp="1"/>
          </p:cNvSpPr>
          <p:nvPr>
            <p:ph type="ftr" sz="quarter" idx="11"/>
          </p:nvPr>
        </p:nvSpPr>
        <p:spPr/>
        <p:txBody>
          <a:bodyPr rtlCol="0"/>
          <a:lstStyle/>
          <a:p>
            <a:pPr rtl="0"/>
            <a:endParaRPr lang="ru-RU" noProof="1"/>
          </a:p>
        </p:txBody>
      </p:sp>
      <p:sp>
        <p:nvSpPr>
          <p:cNvPr id="6" name="Номер слайда 5"/>
          <p:cNvSpPr>
            <a:spLocks noGrp="1"/>
          </p:cNvSpPr>
          <p:nvPr>
            <p:ph type="sldNum" sz="quarter" idx="12"/>
          </p:nvPr>
        </p:nvSpPr>
        <p:spPr/>
        <p:txBody>
          <a:bodyPr rtlCol="0"/>
          <a:lstStyle/>
          <a:p>
            <a:pPr rtl="0"/>
            <a:fld id="{6D22F896-40B5-4ADD-8801-0D06FADFA095}" type="slidenum">
              <a:rPr lang="ru-RU" noProof="1" dirty="0" smtClean="0"/>
              <a:t>‹#›</a:t>
            </a:fld>
            <a:endParaRPr lang="ru-RU" noProof="1"/>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15" name="Прямоугольник 14"/>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 name="Прямоугольник 15"/>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Текстовое поле 8"/>
          <p:cNvSpPr txBox="1"/>
          <p:nvPr/>
        </p:nvSpPr>
        <p:spPr>
          <a:xfrm rot="5400000">
            <a:off x="10337141" y="416061"/>
            <a:ext cx="415636" cy="369332"/>
          </a:xfrm>
          <a:prstGeom prst="rect">
            <a:avLst/>
          </a:prstGeom>
          <a:noFill/>
        </p:spPr>
        <p:txBody>
          <a:bodyPr wrap="square" rtlCol="0">
            <a:spAutoFit/>
          </a:bodyPr>
          <a:lstStyle/>
          <a:p>
            <a:pPr algn="r" rtl="0"/>
            <a:r>
              <a:rPr lang="ru-RU" sz="1800" noProof="1">
                <a:solidFill>
                  <a:schemeClr val="accent6"/>
                </a:solidFill>
                <a:latin typeface="Wingdings 3" panose="05040102010807070707" pitchFamily="18" charset="2"/>
              </a:rPr>
              <a:t>z</a:t>
            </a:r>
            <a:endParaRPr lang="ru-RU" sz="1000" noProof="1">
              <a:solidFill>
                <a:schemeClr val="accent6"/>
              </a:solidFill>
              <a:latin typeface="MS Shell Dlg 2" panose="020B0604030504040204" pitchFamily="34" charset="0"/>
            </a:endParaRPr>
          </a:p>
        </p:txBody>
      </p:sp>
      <p:sp>
        <p:nvSpPr>
          <p:cNvPr id="2" name="Вертикальный заголовок 1"/>
          <p:cNvSpPr>
            <a:spLocks noGrp="1"/>
          </p:cNvSpPr>
          <p:nvPr>
            <p:ph type="title" orient="vert"/>
          </p:nvPr>
        </p:nvSpPr>
        <p:spPr>
          <a:xfrm>
            <a:off x="9239380" y="805818"/>
            <a:ext cx="1326519" cy="5244126"/>
          </a:xfrm>
        </p:spPr>
        <p:txBody>
          <a:bodyPr vert="eaVert" rtlCol="0"/>
          <a:lstStyle>
            <a:lvl1pPr algn="l">
              <a:defRPr/>
            </a:lvl1pPr>
          </a:lstStyle>
          <a:p>
            <a:pPr rtl="0"/>
            <a:r>
              <a:rPr lang="ru-RU" noProof="1"/>
              <a:t>Образец заголовка</a:t>
            </a:r>
          </a:p>
        </p:txBody>
      </p:sp>
      <p:sp>
        <p:nvSpPr>
          <p:cNvPr id="3" name="Вертикальный текст 2"/>
          <p:cNvSpPr>
            <a:spLocks noGrp="1"/>
          </p:cNvSpPr>
          <p:nvPr>
            <p:ph type="body" orient="vert" idx="1" hasCustomPrompt="1"/>
          </p:nvPr>
        </p:nvSpPr>
        <p:spPr>
          <a:xfrm>
            <a:off x="2608751" y="970410"/>
            <a:ext cx="6466903" cy="5079534"/>
          </a:xfrm>
        </p:spPr>
        <p:txBody>
          <a:bodyPr vert="eaVert" rtlCol="0"/>
          <a:lstStyle/>
          <a:p>
            <a:pPr lvl="0" rtl="0"/>
            <a:r>
              <a:rPr lang="ru-RU" noProof="1"/>
              <a:t>Щелкните, чтобы изменить стили текста образца слайда</a:t>
            </a:r>
          </a:p>
          <a:p>
            <a:pPr lvl="1" rtl="0"/>
            <a:r>
              <a:rPr lang="ru-RU" noProof="1"/>
              <a:t>Второй уровень</a:t>
            </a:r>
          </a:p>
          <a:p>
            <a:pPr lvl="2" rtl="0"/>
            <a:r>
              <a:rPr lang="ru-RU" noProof="1"/>
              <a:t>Третий уровень</a:t>
            </a:r>
          </a:p>
          <a:p>
            <a:pPr lvl="3" rtl="0"/>
            <a:r>
              <a:rPr lang="ru-RU" noProof="1"/>
              <a:t>Четвертый уровень</a:t>
            </a:r>
          </a:p>
          <a:p>
            <a:pPr lvl="4" rtl="0"/>
            <a:r>
              <a:rPr lang="ru-RU" noProof="1"/>
              <a:t>Пятый уровень</a:t>
            </a:r>
          </a:p>
        </p:txBody>
      </p:sp>
      <p:sp>
        <p:nvSpPr>
          <p:cNvPr id="4" name="Дата 3"/>
          <p:cNvSpPr>
            <a:spLocks noGrp="1"/>
          </p:cNvSpPr>
          <p:nvPr>
            <p:ph type="dt" sz="half" idx="10"/>
          </p:nvPr>
        </p:nvSpPr>
        <p:spPr/>
        <p:txBody>
          <a:bodyPr rtlCol="0"/>
          <a:lstStyle/>
          <a:p>
            <a:pPr rtl="0"/>
            <a:fld id="{27491DDD-1DEB-4D50-A7C1-F5E22646D07E}" type="datetime1">
              <a:rPr lang="ru-RU" noProof="1" smtClean="0"/>
              <a:t>15.02.2020</a:t>
            </a:fld>
            <a:endParaRPr lang="ru-RU" noProof="1"/>
          </a:p>
        </p:txBody>
      </p:sp>
      <p:sp>
        <p:nvSpPr>
          <p:cNvPr id="5" name="Нижний колонтитул 4"/>
          <p:cNvSpPr>
            <a:spLocks noGrp="1"/>
          </p:cNvSpPr>
          <p:nvPr>
            <p:ph type="ftr" sz="quarter" idx="11"/>
          </p:nvPr>
        </p:nvSpPr>
        <p:spPr/>
        <p:txBody>
          <a:bodyPr rtlCol="0"/>
          <a:lstStyle/>
          <a:p>
            <a:pPr rtl="0"/>
            <a:endParaRPr lang="ru-RU" noProof="1"/>
          </a:p>
        </p:txBody>
      </p:sp>
      <p:sp>
        <p:nvSpPr>
          <p:cNvPr id="6" name="Номер слайда 5"/>
          <p:cNvSpPr>
            <a:spLocks noGrp="1"/>
          </p:cNvSpPr>
          <p:nvPr>
            <p:ph type="sldNum" sz="quarter" idx="12"/>
          </p:nvPr>
        </p:nvSpPr>
        <p:spPr/>
        <p:txBody>
          <a:bodyPr rtlCol="0"/>
          <a:lstStyle/>
          <a:p>
            <a:pPr rtl="0"/>
            <a:fld id="{6D22F896-40B5-4ADD-8801-0D06FADFA095}" type="slidenum">
              <a:rPr lang="ru-RU" noProof="1" dirty="0" smtClean="0"/>
              <a:t>‹#›</a:t>
            </a:fld>
            <a:endParaRPr lang="ru-RU" noProof="1"/>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18" name="Рисунок 17"/>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15" name="Рисунок 14"/>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8" name="Прямоугольник 7"/>
          <p:cNvSpPr/>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Заголовок 1"/>
          <p:cNvSpPr>
            <a:spLocks noGrp="1"/>
          </p:cNvSpPr>
          <p:nvPr>
            <p:ph type="title"/>
          </p:nvPr>
        </p:nvSpPr>
        <p:spPr>
          <a:xfrm>
            <a:off x="2611808" y="808056"/>
            <a:ext cx="7958331" cy="1077229"/>
          </a:xfrm>
          <a:prstGeom prst="rect">
            <a:avLst/>
          </a:prstGeom>
        </p:spPr>
        <p:txBody>
          <a:bodyPr vert="horz" lIns="91440" tIns="45720" rIns="91440" bIns="45720" rtlCol="0" anchor="t">
            <a:normAutofit/>
          </a:bodyPr>
          <a:lstStyle/>
          <a:p>
            <a:pPr rtl="0"/>
            <a:r>
              <a:rPr lang="ru-RU" noProof="1"/>
              <a:t>Образец подзаголовка</a:t>
            </a:r>
          </a:p>
        </p:txBody>
      </p:sp>
      <p:sp>
        <p:nvSpPr>
          <p:cNvPr id="3" name="Текст 2"/>
          <p:cNvSpPr>
            <a:spLocks noGrp="1"/>
          </p:cNvSpPr>
          <p:nvPr>
            <p:ph type="body" idx="1"/>
          </p:nvPr>
        </p:nvSpPr>
        <p:spPr>
          <a:xfrm>
            <a:off x="2773599" y="2052116"/>
            <a:ext cx="7796540" cy="3997828"/>
          </a:xfrm>
          <a:prstGeom prst="rect">
            <a:avLst/>
          </a:prstGeom>
        </p:spPr>
        <p:txBody>
          <a:bodyPr vert="horz" lIns="91440" tIns="45720" rIns="91440" bIns="45720" rtlCol="0">
            <a:normAutofit/>
          </a:bodyPr>
          <a:lstStyle/>
          <a:p>
            <a:pPr lvl="0" rtl="0"/>
            <a:r>
              <a:rPr lang="ru-RU" noProof="1"/>
              <a:t>Щелкните, чтобы изменить стили текста образца слайда</a:t>
            </a:r>
          </a:p>
          <a:p>
            <a:pPr lvl="1" rtl="0"/>
            <a:r>
              <a:rPr lang="ru-RU" noProof="1"/>
              <a:t>Второй уровень</a:t>
            </a:r>
          </a:p>
          <a:p>
            <a:pPr lvl="2" rtl="0"/>
            <a:r>
              <a:rPr lang="ru-RU" noProof="1"/>
              <a:t>Третий уровень</a:t>
            </a:r>
          </a:p>
          <a:p>
            <a:pPr lvl="3" rtl="0"/>
            <a:r>
              <a:rPr lang="ru-RU" noProof="1"/>
              <a:t>Четвертый уровень</a:t>
            </a:r>
          </a:p>
          <a:p>
            <a:pPr lvl="4" rtl="0"/>
            <a:r>
              <a:rPr lang="ru-RU" noProof="1"/>
              <a:t>Пятый уровень</a:t>
            </a:r>
          </a:p>
        </p:txBody>
      </p:sp>
      <p:sp>
        <p:nvSpPr>
          <p:cNvPr id="4" name="Дата 3"/>
          <p:cNvSpPr>
            <a:spLocks noGrp="1"/>
          </p:cNvSpPr>
          <p:nvPr>
            <p:ph type="dt" sz="half" idx="2"/>
          </p:nvPr>
        </p:nvSpPr>
        <p:spPr>
          <a:xfrm rot="5400000">
            <a:off x="-810065" y="5270604"/>
            <a:ext cx="2662729" cy="182880"/>
          </a:xfrm>
          <a:prstGeom prst="rect">
            <a:avLst/>
          </a:prstGeom>
        </p:spPr>
        <p:txBody>
          <a:bodyPr vert="horz" lIns="91440" tIns="18288" rIns="91440" bIns="45720" rtlCol="0" anchor="t"/>
          <a:lstStyle>
            <a:lvl1pPr algn="r">
              <a:defRPr sz="800">
                <a:solidFill>
                  <a:schemeClr val="tx1">
                    <a:tint val="75000"/>
                  </a:schemeClr>
                </a:solidFill>
                <a:latin typeface="+mn-lt"/>
              </a:defRPr>
            </a:lvl1pPr>
          </a:lstStyle>
          <a:p>
            <a:pPr rtl="0"/>
            <a:fld id="{8954C259-ECFA-4845-A4A7-632D01602A32}" type="datetime1">
              <a:rPr lang="ru-RU" noProof="1" smtClean="0"/>
              <a:t>15.02.2020</a:t>
            </a:fld>
            <a:endParaRPr lang="ru-RU" noProof="1"/>
          </a:p>
        </p:txBody>
      </p:sp>
      <p:sp>
        <p:nvSpPr>
          <p:cNvPr id="5" name="Нижний колонтитул 4"/>
          <p:cNvSpPr>
            <a:spLocks noGrp="1"/>
          </p:cNvSpPr>
          <p:nvPr>
            <p:ph type="ftr" sz="quarter" idx="3"/>
          </p:nvPr>
        </p:nvSpPr>
        <p:spPr>
          <a:xfrm rot="5400000">
            <a:off x="-2237130" y="3661144"/>
            <a:ext cx="5885352" cy="179176"/>
          </a:xfrm>
          <a:prstGeom prst="rect">
            <a:avLst/>
          </a:prstGeom>
        </p:spPr>
        <p:txBody>
          <a:bodyPr vert="horz" lIns="91440" tIns="45720" rIns="91440" bIns="18288" rtlCol="0" anchor="b"/>
          <a:lstStyle>
            <a:lvl1pPr algn="r">
              <a:defRPr sz="800">
                <a:solidFill>
                  <a:schemeClr val="tx1">
                    <a:tint val="75000"/>
                  </a:schemeClr>
                </a:solidFill>
              </a:defRPr>
            </a:lvl1pPr>
          </a:lstStyle>
          <a:p>
            <a:pPr rtl="0"/>
            <a:endParaRPr lang="ru-RU" noProof="1"/>
          </a:p>
        </p:txBody>
      </p:sp>
      <p:sp>
        <p:nvSpPr>
          <p:cNvPr id="6" name="Номер слайда 5"/>
          <p:cNvSpPr>
            <a:spLocks noGrp="1"/>
          </p:cNvSpPr>
          <p:nvPr>
            <p:ph type="sldNum" sz="quarter" idx="4"/>
          </p:nvPr>
        </p:nvSpPr>
        <p:spPr>
          <a:xfrm>
            <a:off x="158407" y="164592"/>
            <a:ext cx="636727" cy="322851"/>
          </a:xfrm>
          <a:prstGeom prst="rect">
            <a:avLst/>
          </a:prstGeom>
        </p:spPr>
        <p:txBody>
          <a:bodyPr vert="horz" lIns="91440" tIns="45720" rIns="45720" bIns="45720" rtlCol="0" anchor="ctr"/>
          <a:lstStyle>
            <a:lvl1pPr algn="r">
              <a:defRPr sz="1800">
                <a:solidFill>
                  <a:schemeClr val="tx1">
                    <a:tint val="75000"/>
                  </a:schemeClr>
                </a:solidFill>
              </a:defRPr>
            </a:lvl1pPr>
          </a:lstStyle>
          <a:p>
            <a:pPr rtl="0"/>
            <a:fld id="{6D22F896-40B5-4ADD-8801-0D06FADFA095}" type="slidenum">
              <a:rPr lang="ru-RU" noProof="1" dirty="0" smtClean="0"/>
              <a:pPr/>
              <a:t>‹#›</a:t>
            </a:fld>
            <a:endParaRPr lang="ru-RU" noProof="1"/>
          </a:p>
        </p:txBody>
      </p:sp>
      <p:sp>
        <p:nvSpPr>
          <p:cNvPr id="57" name="Прямоугольник 56"/>
          <p:cNvSpPr/>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r" defTabSz="914400" rtl="0" eaLnBrk="1" latinLnBrk="0" hangingPunct="1">
        <a:lnSpc>
          <a:spcPct val="90000"/>
        </a:lnSpc>
        <a:spcBef>
          <a:spcPct val="0"/>
        </a:spcBef>
        <a:buNone/>
        <a:defRPr sz="3400" b="0" i="0" kern="1200" cap="none">
          <a:solidFill>
            <a:schemeClr val="tx1"/>
          </a:solidFill>
          <a:effectLst/>
          <a:latin typeface="+mj-lt"/>
          <a:ea typeface="+mj-ea"/>
          <a:cs typeface="+mj-cs"/>
        </a:defRPr>
      </a:lvl1pPr>
    </p:titleStyle>
    <p:bodyStyle>
      <a:lvl1pPr marL="344488" indent="-344488" algn="l" defTabSz="914400" rtl="0" eaLnBrk="1" latinLnBrk="0" hangingPunct="1">
        <a:lnSpc>
          <a:spcPct val="120000"/>
        </a:lnSpc>
        <a:spcBef>
          <a:spcPts val="1000"/>
        </a:spcBef>
        <a:spcAft>
          <a:spcPts val="600"/>
        </a:spcAft>
        <a:buClr>
          <a:schemeClr val="accent6"/>
        </a:buClr>
        <a:buSzPct val="90000"/>
        <a:buFont typeface="Wingdings" panose="05000000000000000000" pitchFamily="2" charset="2"/>
        <a:buChar char="§"/>
        <a:defRPr sz="2000" kern="1200">
          <a:solidFill>
            <a:schemeClr val="tx1"/>
          </a:solidFill>
          <a:effectLst/>
          <a:latin typeface="+mn-lt"/>
          <a:ea typeface="+mn-ea"/>
          <a:cs typeface="+mn-cs"/>
        </a:defRPr>
      </a:lvl1pPr>
      <a:lvl2pPr marL="795338" indent="-33813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800" kern="1200">
          <a:solidFill>
            <a:schemeClr val="tx1"/>
          </a:solidFill>
          <a:effectLst/>
          <a:latin typeface="+mn-lt"/>
          <a:ea typeface="+mn-ea"/>
          <a:cs typeface="+mn-cs"/>
        </a:defRPr>
      </a:lvl2pPr>
      <a:lvl3pPr marL="1258888" indent="-34448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600" kern="1200">
          <a:solidFill>
            <a:schemeClr val="tx1"/>
          </a:solidFill>
          <a:effectLst/>
          <a:latin typeface="+mn-lt"/>
          <a:ea typeface="+mn-ea"/>
          <a:cs typeface="+mn-cs"/>
        </a:defRPr>
      </a:lvl3pPr>
      <a:lvl4pPr marL="1709738" indent="-33813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400" kern="1200">
          <a:solidFill>
            <a:schemeClr val="tx1"/>
          </a:solidFill>
          <a:effectLst/>
          <a:latin typeface="+mn-lt"/>
          <a:ea typeface="+mn-ea"/>
          <a:cs typeface="+mn-cs"/>
        </a:defRPr>
      </a:lvl4pPr>
      <a:lvl5pPr marL="2173288" indent="-34448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a:solidFill>
            <a:schemeClr val="tx1"/>
          </a:solidFill>
          <a:effectLst/>
          <a:latin typeface="+mn-lt"/>
          <a:ea typeface="+mn-ea"/>
          <a:cs typeface="+mn-cs"/>
        </a:defRPr>
      </a:lvl5pPr>
      <a:lvl6pPr marL="2642616"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6pPr>
      <a:lvl7pPr marL="3108960"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7pPr>
      <a:lvl8pPr marL="3575304"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8pPr>
      <a:lvl9pPr marL="4041648"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gif"/><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hyperlink" Target="https://zakon.rada.gov.ua/laws/show/254%D0%BA/96-%D0%B2%D1%80" TargetMode="Externa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7.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7.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7.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7.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7.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7.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7.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7.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7.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7.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12.xml"/><Relationship Id="rId2" Type="http://schemas.openxmlformats.org/officeDocument/2006/relationships/diagramData" Target="../diagrams/data12.xml"/><Relationship Id="rId1" Type="http://schemas.openxmlformats.org/officeDocument/2006/relationships/slideLayout" Target="../slideLayouts/slideLayout7.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13.xml"/><Relationship Id="rId2" Type="http://schemas.openxmlformats.org/officeDocument/2006/relationships/diagramData" Target="../diagrams/data13.xml"/><Relationship Id="rId1" Type="http://schemas.openxmlformats.org/officeDocument/2006/relationships/slideLayout" Target="../slideLayouts/slideLayout7.xml"/><Relationship Id="rId6" Type="http://schemas.microsoft.com/office/2007/relationships/diagramDrawing" Target="../diagrams/drawing13.xml"/><Relationship Id="rId5" Type="http://schemas.openxmlformats.org/officeDocument/2006/relationships/diagramColors" Target="../diagrams/colors13.xml"/><Relationship Id="rId4" Type="http://schemas.openxmlformats.org/officeDocument/2006/relationships/diagramQuickStyle" Target="../diagrams/quickStyle13.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14.xml"/><Relationship Id="rId2" Type="http://schemas.openxmlformats.org/officeDocument/2006/relationships/diagramData" Target="../diagrams/data14.xml"/><Relationship Id="rId1" Type="http://schemas.openxmlformats.org/officeDocument/2006/relationships/slideLayout" Target="../slideLayouts/slideLayout7.xml"/><Relationship Id="rId6" Type="http://schemas.microsoft.com/office/2007/relationships/diagramDrawing" Target="../diagrams/drawing14.xml"/><Relationship Id="rId5" Type="http://schemas.openxmlformats.org/officeDocument/2006/relationships/diagramColors" Target="../diagrams/colors14.xml"/><Relationship Id="rId4" Type="http://schemas.openxmlformats.org/officeDocument/2006/relationships/diagramQuickStyle" Target="../diagrams/quickStyle1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hyperlink" Target="https://zakon.rada.gov.ua/laws/show/2755-17" TargetMode="Externa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hyperlink" Target="https://zakon.rada.gov.ua/laws/show/2755-17" TargetMode="Externa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hyperlink" Target="https://zakon.rada.gov.ua/laws/show/2755-17" TargetMode="Externa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hyperlink" Target="https://zakon.rada.gov.ua/laws/show/2755-17" TargetMode="External"/><Relationship Id="rId2" Type="http://schemas.openxmlformats.org/officeDocument/2006/relationships/hyperlink" Target="https://zakon.rada.gov.ua/laws/show/2121-14" TargetMode="Externa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hyperlink" Target="https://zakon.rada.gov.ua/laws/show/254%D0%BA/96-%D0%B2%D1%80" TargetMode="Externa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3"/>
          <a:stretch/>
        </a:blipFill>
        <a:effectLst/>
      </p:bgPr>
    </p:bg>
    <p:spTree>
      <p:nvGrpSpPr>
        <p:cNvPr id="1" name=""/>
        <p:cNvGrpSpPr/>
        <p:nvPr/>
      </p:nvGrpSpPr>
      <p:grpSpPr>
        <a:xfrm>
          <a:off x="0" y="0"/>
          <a:ext cx="0" cy="0"/>
          <a:chOff x="0" y="0"/>
          <a:chExt cx="0" cy="0"/>
        </a:xfrm>
      </p:grpSpPr>
      <p:sp useBgFill="1">
        <p:nvSpPr>
          <p:cNvPr id="46" name="Прямоугольник 45">
            <a:extLst>
              <a:ext uri="{FF2B5EF4-FFF2-40B4-BE49-F238E27FC236}">
                <a16:creationId xmlns="" xmlns:a16="http://schemas.microsoft.com/office/drawing/2014/main" id="{8F3CF990-ACB8-443A-BB74-D36EC8A00B02}"/>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1"/>
            <a:ext cx="1219200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1"/>
          </a:p>
        </p:txBody>
      </p:sp>
      <p:pic>
        <p:nvPicPr>
          <p:cNvPr id="48" name="Рисунок 47">
            <a:extLst>
              <a:ext uri="{FF2B5EF4-FFF2-40B4-BE49-F238E27FC236}">
                <a16:creationId xmlns="" xmlns:a16="http://schemas.microsoft.com/office/drawing/2014/main" id="{00B98862-BEE1-44FB-A335-A1B9106B445E}"/>
              </a:ext>
              <a:ext uri="{C183D7F6-B498-43B3-948B-1728B52AA6E4}">
                <adec:decorative xmlns=""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a:noFill/>
        </p:spPr>
      </p:pic>
      <p:sp>
        <p:nvSpPr>
          <p:cNvPr id="50" name="Полилиния: фигура 49">
            <a:extLst>
              <a:ext uri="{FF2B5EF4-FFF2-40B4-BE49-F238E27FC236}">
                <a16:creationId xmlns="" xmlns:a16="http://schemas.microsoft.com/office/drawing/2014/main" id="{65F94F98-3A57-49AA-838E-91AAF600B6EE}"/>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rot="16200000">
            <a:off x="3678519" y="-1660968"/>
            <a:ext cx="5838229" cy="11188733"/>
          </a:xfrm>
          <a:custGeom>
            <a:avLst/>
            <a:gdLst>
              <a:gd name="connsiteX0" fmla="*/ 0 w 7821919"/>
              <a:gd name="connsiteY0" fmla="*/ 0 h 6858000"/>
              <a:gd name="connsiteX1" fmla="*/ 6983367 w 7821919"/>
              <a:gd name="connsiteY1" fmla="*/ 0 h 6858000"/>
              <a:gd name="connsiteX2" fmla="*/ 6982269 w 7821919"/>
              <a:gd name="connsiteY2" fmla="*/ 1331 h 6858000"/>
              <a:gd name="connsiteX3" fmla="*/ 6833782 w 7821919"/>
              <a:gd name="connsiteY3" fmla="*/ 487443 h 6858000"/>
              <a:gd name="connsiteX4" fmla="*/ 6851446 w 7821919"/>
              <a:gd name="connsiteY4" fmla="*/ 662666 h 6858000"/>
              <a:gd name="connsiteX5" fmla="*/ 6857532 w 7821919"/>
              <a:gd name="connsiteY5" fmla="*/ 686333 h 6858000"/>
              <a:gd name="connsiteX6" fmla="*/ 6806927 w 7821919"/>
              <a:gd name="connsiteY6" fmla="*/ 699345 h 6858000"/>
              <a:gd name="connsiteX7" fmla="*/ 5555365 w 7821919"/>
              <a:gd name="connsiteY7" fmla="*/ 2400515 h 6858000"/>
              <a:gd name="connsiteX8" fmla="*/ 7336617 w 7821919"/>
              <a:gd name="connsiteY8" fmla="*/ 4181767 h 6858000"/>
              <a:gd name="connsiteX9" fmla="*/ 7452815 w 7821919"/>
              <a:gd name="connsiteY9" fmla="*/ 4175900 h 6858000"/>
              <a:gd name="connsiteX10" fmla="*/ 7437456 w 7821919"/>
              <a:gd name="connsiteY10" fmla="*/ 4225378 h 6858000"/>
              <a:gd name="connsiteX11" fmla="*/ 7428275 w 7821919"/>
              <a:gd name="connsiteY11" fmla="*/ 4316448 h 6858000"/>
              <a:gd name="connsiteX12" fmla="*/ 7789089 w 7821919"/>
              <a:gd name="connsiteY12" fmla="*/ 4759152 h 6858000"/>
              <a:gd name="connsiteX13" fmla="*/ 7821919 w 7821919"/>
              <a:gd name="connsiteY13" fmla="*/ 4762461 h 6858000"/>
              <a:gd name="connsiteX14" fmla="*/ 7809638 w 7821919"/>
              <a:gd name="connsiteY14" fmla="*/ 4785088 h 6858000"/>
              <a:gd name="connsiteX15" fmla="*/ 7794661 w 7821919"/>
              <a:gd name="connsiteY15" fmla="*/ 4833335 h 6858000"/>
              <a:gd name="connsiteX16" fmla="*/ 7524776 w 7821919"/>
              <a:gd name="connsiteY16" fmla="*/ 4917113 h 6858000"/>
              <a:gd name="connsiteX17" fmla="*/ 6642110 w 7821919"/>
              <a:gd name="connsiteY17" fmla="*/ 6248746 h 6858000"/>
              <a:gd name="connsiteX18" fmla="*/ 6755682 w 7821919"/>
              <a:gd name="connsiteY18" fmla="*/ 6811285 h 6858000"/>
              <a:gd name="connsiteX19" fmla="*/ 6778185 w 7821919"/>
              <a:gd name="connsiteY19" fmla="*/ 6858000 h 6858000"/>
              <a:gd name="connsiteX20" fmla="*/ 0 w 7821919"/>
              <a:gd name="connsiteY20"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7821919" h="6858000">
                <a:moveTo>
                  <a:pt x="0" y="0"/>
                </a:moveTo>
                <a:lnTo>
                  <a:pt x="6983367" y="0"/>
                </a:lnTo>
                <a:lnTo>
                  <a:pt x="6982269" y="1331"/>
                </a:lnTo>
                <a:cubicBezTo>
                  <a:pt x="6888522" y="140095"/>
                  <a:pt x="6833782" y="307376"/>
                  <a:pt x="6833782" y="487443"/>
                </a:cubicBezTo>
                <a:cubicBezTo>
                  <a:pt x="6833782" y="547466"/>
                  <a:pt x="6839864" y="606067"/>
                  <a:pt x="6851446" y="662666"/>
                </a:cubicBezTo>
                <a:lnTo>
                  <a:pt x="6857532" y="686333"/>
                </a:lnTo>
                <a:lnTo>
                  <a:pt x="6806927" y="699345"/>
                </a:lnTo>
                <a:cubicBezTo>
                  <a:pt x="6081835" y="924872"/>
                  <a:pt x="5555365" y="1601212"/>
                  <a:pt x="5555365" y="2400515"/>
                </a:cubicBezTo>
                <a:cubicBezTo>
                  <a:pt x="5555365" y="3384273"/>
                  <a:pt x="6352859" y="4181767"/>
                  <a:pt x="7336617" y="4181767"/>
                </a:cubicBezTo>
                <a:lnTo>
                  <a:pt x="7452815" y="4175900"/>
                </a:lnTo>
                <a:lnTo>
                  <a:pt x="7437456" y="4225378"/>
                </a:lnTo>
                <a:cubicBezTo>
                  <a:pt x="7431436" y="4254794"/>
                  <a:pt x="7428275" y="4285252"/>
                  <a:pt x="7428275" y="4316448"/>
                </a:cubicBezTo>
                <a:cubicBezTo>
                  <a:pt x="7428275" y="4534821"/>
                  <a:pt x="7583172" y="4717015"/>
                  <a:pt x="7789089" y="4759152"/>
                </a:cubicBezTo>
                <a:lnTo>
                  <a:pt x="7821919" y="4762461"/>
                </a:lnTo>
                <a:lnTo>
                  <a:pt x="7809638" y="4785088"/>
                </a:lnTo>
                <a:lnTo>
                  <a:pt x="7794661" y="4833335"/>
                </a:lnTo>
                <a:lnTo>
                  <a:pt x="7524776" y="4917113"/>
                </a:lnTo>
                <a:cubicBezTo>
                  <a:pt x="7006070" y="5136507"/>
                  <a:pt x="6642110" y="5650122"/>
                  <a:pt x="6642110" y="6248746"/>
                </a:cubicBezTo>
                <a:cubicBezTo>
                  <a:pt x="6642110" y="6448287"/>
                  <a:pt x="6682550" y="6638383"/>
                  <a:pt x="6755682" y="6811285"/>
                </a:cubicBezTo>
                <a:lnTo>
                  <a:pt x="6778185" y="6858000"/>
                </a:lnTo>
                <a:lnTo>
                  <a:pt x="0" y="6858000"/>
                </a:lnTo>
                <a:close/>
              </a:path>
            </a:pathLst>
          </a:custGeom>
          <a:gradFill>
            <a:gsLst>
              <a:gs pos="25000">
                <a:schemeClr val="accent1">
                  <a:alpha val="0"/>
                </a:schemeClr>
              </a:gs>
              <a:gs pos="100000">
                <a:schemeClr val="accent1">
                  <a:alpha val="75000"/>
                </a:schemeClr>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52" name="Рисунок 51">
            <a:extLst>
              <a:ext uri="{FF2B5EF4-FFF2-40B4-BE49-F238E27FC236}">
                <a16:creationId xmlns="" xmlns:a16="http://schemas.microsoft.com/office/drawing/2014/main" id="{7185CF21-0594-48C0-9F3E-254D6BCE9D9B}"/>
              </a:ext>
              <a:ext uri="{C183D7F6-B498-43B3-948B-1728B52AA6E4}">
                <adec:decorative xmlns=""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 xmlns:p16="http://schemas.microsoft.com/office/powerpoint/2015/main" val="1"/>
              </p:ext>
            </p:extLst>
          </p:nvPr>
        </p:nvPicPr>
        <p:blipFill>
          <a:blip r:embed="rId5">
            <a:extLst>
              <a:ext uri="{28A0092B-C50C-407E-A947-70E740481C1C}">
                <a14:useLocalDpi xmlns:a14="http://schemas.microsoft.com/office/drawing/2010/main" val="0"/>
              </a:ext>
            </a:extLst>
          </a:blip>
          <a:stretch>
            <a:fillRect/>
          </a:stretch>
        </p:blipFill>
        <p:spPr>
          <a:xfrm>
            <a:off x="45489" y="-5487"/>
            <a:ext cx="12189867" cy="6858000"/>
          </a:xfrm>
          <a:prstGeom prst="rect">
            <a:avLst/>
          </a:prstGeom>
        </p:spPr>
      </p:pic>
      <p:sp>
        <p:nvSpPr>
          <p:cNvPr id="54" name="Прямоугольник 53">
            <a:extLst>
              <a:ext uri="{FF2B5EF4-FFF2-40B4-BE49-F238E27FC236}">
                <a16:creationId xmlns="" xmlns:a16="http://schemas.microsoft.com/office/drawing/2014/main" id="{A0B5529D-5CAA-4BF2-B5C9-34705E7661F9}"/>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959909" cy="6858000"/>
          </a:xfrm>
          <a:prstGeom prst="rect">
            <a:avLst/>
          </a:prstGeom>
          <a:solidFill>
            <a:schemeClr val="bg2">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6" name="Полилиния: фигура 55">
            <a:extLst>
              <a:ext uri="{FF2B5EF4-FFF2-40B4-BE49-F238E27FC236}">
                <a16:creationId xmlns="" xmlns:a16="http://schemas.microsoft.com/office/drawing/2014/main" id="{FBD68200-BC03-4015-860B-CD5C30CD76B8}"/>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959910" y="0"/>
            <a:ext cx="7869544" cy="6858000"/>
          </a:xfrm>
          <a:custGeom>
            <a:avLst/>
            <a:gdLst>
              <a:gd name="connsiteX0" fmla="*/ 0 w 7821919"/>
              <a:gd name="connsiteY0" fmla="*/ 0 h 6858000"/>
              <a:gd name="connsiteX1" fmla="*/ 6983367 w 7821919"/>
              <a:gd name="connsiteY1" fmla="*/ 0 h 6858000"/>
              <a:gd name="connsiteX2" fmla="*/ 6982269 w 7821919"/>
              <a:gd name="connsiteY2" fmla="*/ 1331 h 6858000"/>
              <a:gd name="connsiteX3" fmla="*/ 6833782 w 7821919"/>
              <a:gd name="connsiteY3" fmla="*/ 487443 h 6858000"/>
              <a:gd name="connsiteX4" fmla="*/ 6851446 w 7821919"/>
              <a:gd name="connsiteY4" fmla="*/ 662666 h 6858000"/>
              <a:gd name="connsiteX5" fmla="*/ 6857532 w 7821919"/>
              <a:gd name="connsiteY5" fmla="*/ 686333 h 6858000"/>
              <a:gd name="connsiteX6" fmla="*/ 6806927 w 7821919"/>
              <a:gd name="connsiteY6" fmla="*/ 699345 h 6858000"/>
              <a:gd name="connsiteX7" fmla="*/ 5555365 w 7821919"/>
              <a:gd name="connsiteY7" fmla="*/ 2400515 h 6858000"/>
              <a:gd name="connsiteX8" fmla="*/ 7336617 w 7821919"/>
              <a:gd name="connsiteY8" fmla="*/ 4181767 h 6858000"/>
              <a:gd name="connsiteX9" fmla="*/ 7452815 w 7821919"/>
              <a:gd name="connsiteY9" fmla="*/ 4175900 h 6858000"/>
              <a:gd name="connsiteX10" fmla="*/ 7437456 w 7821919"/>
              <a:gd name="connsiteY10" fmla="*/ 4225378 h 6858000"/>
              <a:gd name="connsiteX11" fmla="*/ 7428275 w 7821919"/>
              <a:gd name="connsiteY11" fmla="*/ 4316448 h 6858000"/>
              <a:gd name="connsiteX12" fmla="*/ 7789089 w 7821919"/>
              <a:gd name="connsiteY12" fmla="*/ 4759152 h 6858000"/>
              <a:gd name="connsiteX13" fmla="*/ 7821919 w 7821919"/>
              <a:gd name="connsiteY13" fmla="*/ 4762461 h 6858000"/>
              <a:gd name="connsiteX14" fmla="*/ 7809638 w 7821919"/>
              <a:gd name="connsiteY14" fmla="*/ 4785088 h 6858000"/>
              <a:gd name="connsiteX15" fmla="*/ 7794661 w 7821919"/>
              <a:gd name="connsiteY15" fmla="*/ 4833335 h 6858000"/>
              <a:gd name="connsiteX16" fmla="*/ 7524776 w 7821919"/>
              <a:gd name="connsiteY16" fmla="*/ 4917113 h 6858000"/>
              <a:gd name="connsiteX17" fmla="*/ 6642110 w 7821919"/>
              <a:gd name="connsiteY17" fmla="*/ 6248746 h 6858000"/>
              <a:gd name="connsiteX18" fmla="*/ 6755682 w 7821919"/>
              <a:gd name="connsiteY18" fmla="*/ 6811285 h 6858000"/>
              <a:gd name="connsiteX19" fmla="*/ 6778185 w 7821919"/>
              <a:gd name="connsiteY19" fmla="*/ 6858000 h 6858000"/>
              <a:gd name="connsiteX20" fmla="*/ 0 w 7821919"/>
              <a:gd name="connsiteY20"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7821919" h="6858000">
                <a:moveTo>
                  <a:pt x="0" y="0"/>
                </a:moveTo>
                <a:lnTo>
                  <a:pt x="6983367" y="0"/>
                </a:lnTo>
                <a:lnTo>
                  <a:pt x="6982269" y="1331"/>
                </a:lnTo>
                <a:cubicBezTo>
                  <a:pt x="6888522" y="140095"/>
                  <a:pt x="6833782" y="307376"/>
                  <a:pt x="6833782" y="487443"/>
                </a:cubicBezTo>
                <a:cubicBezTo>
                  <a:pt x="6833782" y="547466"/>
                  <a:pt x="6839864" y="606067"/>
                  <a:pt x="6851446" y="662666"/>
                </a:cubicBezTo>
                <a:lnTo>
                  <a:pt x="6857532" y="686333"/>
                </a:lnTo>
                <a:lnTo>
                  <a:pt x="6806927" y="699345"/>
                </a:lnTo>
                <a:cubicBezTo>
                  <a:pt x="6081835" y="924872"/>
                  <a:pt x="5555365" y="1601212"/>
                  <a:pt x="5555365" y="2400515"/>
                </a:cubicBezTo>
                <a:cubicBezTo>
                  <a:pt x="5555365" y="3384273"/>
                  <a:pt x="6352859" y="4181767"/>
                  <a:pt x="7336617" y="4181767"/>
                </a:cubicBezTo>
                <a:lnTo>
                  <a:pt x="7452815" y="4175900"/>
                </a:lnTo>
                <a:lnTo>
                  <a:pt x="7437456" y="4225378"/>
                </a:lnTo>
                <a:cubicBezTo>
                  <a:pt x="7431436" y="4254794"/>
                  <a:pt x="7428275" y="4285252"/>
                  <a:pt x="7428275" y="4316448"/>
                </a:cubicBezTo>
                <a:cubicBezTo>
                  <a:pt x="7428275" y="4534821"/>
                  <a:pt x="7583172" y="4717015"/>
                  <a:pt x="7789089" y="4759152"/>
                </a:cubicBezTo>
                <a:lnTo>
                  <a:pt x="7821919" y="4762461"/>
                </a:lnTo>
                <a:lnTo>
                  <a:pt x="7809638" y="4785088"/>
                </a:lnTo>
                <a:lnTo>
                  <a:pt x="7794661" y="4833335"/>
                </a:lnTo>
                <a:lnTo>
                  <a:pt x="7524776" y="4917113"/>
                </a:lnTo>
                <a:cubicBezTo>
                  <a:pt x="7006070" y="5136507"/>
                  <a:pt x="6642110" y="5650122"/>
                  <a:pt x="6642110" y="6248746"/>
                </a:cubicBezTo>
                <a:cubicBezTo>
                  <a:pt x="6642110" y="6448287"/>
                  <a:pt x="6682550" y="6638383"/>
                  <a:pt x="6755682" y="6811285"/>
                </a:cubicBezTo>
                <a:lnTo>
                  <a:pt x="6778185" y="6858000"/>
                </a:lnTo>
                <a:lnTo>
                  <a:pt x="0" y="6858000"/>
                </a:lnTo>
                <a:close/>
              </a:path>
            </a:pathLst>
          </a:custGeom>
          <a:gradFill>
            <a:gsLst>
              <a:gs pos="25996">
                <a:srgbClr val="1F2D29">
                  <a:alpha val="4000"/>
                </a:srgbClr>
              </a:gs>
              <a:gs pos="20000">
                <a:schemeClr val="bg2">
                  <a:alpha val="0"/>
                </a:schemeClr>
              </a:gs>
              <a:gs pos="100000">
                <a:schemeClr val="bg2"/>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sp>
      <p:sp>
        <p:nvSpPr>
          <p:cNvPr id="58" name="Овал 57">
            <a:extLst>
              <a:ext uri="{FF2B5EF4-FFF2-40B4-BE49-F238E27FC236}">
                <a16:creationId xmlns="" xmlns:a16="http://schemas.microsoft.com/office/drawing/2014/main" id="{332A6F87-AC28-4AA8-B8A6-AEBC67BD0D64}"/>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1547567" y="2282700"/>
            <a:ext cx="967148" cy="967148"/>
          </a:xfrm>
          <a:prstGeom prst="ellipse">
            <a:avLst/>
          </a:prstGeom>
          <a:gradFill>
            <a:gsLst>
              <a:gs pos="0">
                <a:schemeClr val="bg2">
                  <a:alpha val="0"/>
                </a:schemeClr>
              </a:gs>
              <a:gs pos="100000">
                <a:schemeClr val="accent1">
                  <a:alpha val="21000"/>
                </a:schemeClr>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1"/>
          </a:p>
        </p:txBody>
      </p:sp>
      <p:sp>
        <p:nvSpPr>
          <p:cNvPr id="6" name="Прямоугольник: скругленные углы 5">
            <a:extLst>
              <a:ext uri="{FF2B5EF4-FFF2-40B4-BE49-F238E27FC236}">
                <a16:creationId xmlns="" xmlns:a16="http://schemas.microsoft.com/office/drawing/2014/main" id="{BD3C59BC-4F3A-4189-B8DF-D0D70771E4AD}"/>
              </a:ext>
            </a:extLst>
          </p:cNvPr>
          <p:cNvSpPr/>
          <p:nvPr/>
        </p:nvSpPr>
        <p:spPr>
          <a:xfrm>
            <a:off x="1047565" y="453279"/>
            <a:ext cx="10865350" cy="197084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5400" dirty="0">
              <a:solidFill>
                <a:srgbClr val="FFFF00"/>
              </a:solidFill>
            </a:endParaRPr>
          </a:p>
        </p:txBody>
      </p:sp>
      <p:sp>
        <p:nvSpPr>
          <p:cNvPr id="7" name="Прямоугольник 6">
            <a:extLst>
              <a:ext uri="{FF2B5EF4-FFF2-40B4-BE49-F238E27FC236}">
                <a16:creationId xmlns="" xmlns:a16="http://schemas.microsoft.com/office/drawing/2014/main" id="{1754BCF3-1828-4B28-9096-771FCE67BE84}"/>
              </a:ext>
            </a:extLst>
          </p:cNvPr>
          <p:cNvSpPr/>
          <p:nvPr/>
        </p:nvSpPr>
        <p:spPr>
          <a:xfrm>
            <a:off x="1302452" y="977036"/>
            <a:ext cx="10319235" cy="830997"/>
          </a:xfrm>
          <a:prstGeom prst="rect">
            <a:avLst/>
          </a:prstGeom>
          <a:noFill/>
        </p:spPr>
        <p:txBody>
          <a:bodyPr wrap="none" lIns="91440" tIns="45720" rIns="91440" bIns="45720">
            <a:spAutoFit/>
          </a:bodyPr>
          <a:lstStyle/>
          <a:p>
            <a:pPr algn="ctr"/>
            <a:r>
              <a:rPr lang="uk-UA" sz="4800" b="1" spc="50" dirty="0">
                <a:ln w="0"/>
                <a:solidFill>
                  <a:schemeClr val="bg2"/>
                </a:solidFill>
                <a:effectLst>
                  <a:innerShdw blurRad="63500" dist="50800" dir="13500000">
                    <a:srgbClr val="000000">
                      <a:alpha val="50000"/>
                    </a:srgbClr>
                  </a:innerShdw>
                </a:effectLst>
              </a:rPr>
              <a:t>Державна митна служба України</a:t>
            </a:r>
            <a:endParaRPr lang="ru-RU" sz="4800" b="1" spc="50" dirty="0">
              <a:ln w="0"/>
              <a:solidFill>
                <a:schemeClr val="bg2"/>
              </a:solidFill>
              <a:effectLst>
                <a:innerShdw blurRad="63500" dist="50800" dir="13500000">
                  <a:srgbClr val="000000">
                    <a:alpha val="50000"/>
                  </a:srgbClr>
                </a:innerShdw>
              </a:effectLst>
            </a:endParaRPr>
          </a:p>
        </p:txBody>
      </p:sp>
      <p:pic>
        <p:nvPicPr>
          <p:cNvPr id="1026" name="Picture 2" descr="Картинки по запросу державна митна служба">
            <a:extLst>
              <a:ext uri="{FF2B5EF4-FFF2-40B4-BE49-F238E27FC236}">
                <a16:creationId xmlns="" xmlns:a16="http://schemas.microsoft.com/office/drawing/2014/main" id="{976E3392-38FC-499F-B5AD-34B900A1B5F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994663" y="2822316"/>
            <a:ext cx="3811333" cy="3830485"/>
          </a:xfrm>
          <a:prstGeom prst="rect">
            <a:avLst/>
          </a:prstGeom>
          <a:noFill/>
          <a:extLst>
            <a:ext uri="{909E8E84-426E-40DD-AFC4-6F175D3DCCD1}">
              <a14:hiddenFill xmlns:a14="http://schemas.microsoft.com/office/drawing/2010/main">
                <a:solidFill>
                  <a:srgbClr val="FFFFFF"/>
                </a:solidFill>
              </a14:hiddenFill>
            </a:ext>
          </a:extLst>
        </p:spPr>
      </p:pic>
      <p:sp>
        <p:nvSpPr>
          <p:cNvPr id="8" name="Прямоугольник: скругленные углы 7">
            <a:extLst>
              <a:ext uri="{FF2B5EF4-FFF2-40B4-BE49-F238E27FC236}">
                <a16:creationId xmlns="" xmlns:a16="http://schemas.microsoft.com/office/drawing/2014/main" id="{C96E9B06-1EE3-4CBD-AA95-B7930ED166A5}"/>
              </a:ext>
            </a:extLst>
          </p:cNvPr>
          <p:cNvSpPr/>
          <p:nvPr/>
        </p:nvSpPr>
        <p:spPr>
          <a:xfrm>
            <a:off x="7047573" y="3610484"/>
            <a:ext cx="4625266" cy="279423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3200" dirty="0">
                <a:solidFill>
                  <a:schemeClr val="tx2">
                    <a:lumMod val="10000"/>
                  </a:schemeClr>
                </a:solidFill>
              </a:rPr>
              <a:t>Підготували </a:t>
            </a:r>
            <a:r>
              <a:rPr lang="uk-UA" sz="3200" dirty="0" err="1">
                <a:solidFill>
                  <a:schemeClr val="tx2">
                    <a:lumMod val="10000"/>
                  </a:schemeClr>
                </a:solidFill>
              </a:rPr>
              <a:t>ст.викладач</a:t>
            </a:r>
            <a:r>
              <a:rPr lang="uk-UA" sz="3200" dirty="0">
                <a:solidFill>
                  <a:schemeClr val="tx2">
                    <a:lumMod val="10000"/>
                  </a:schemeClr>
                </a:solidFill>
              </a:rPr>
              <a:t> </a:t>
            </a:r>
            <a:r>
              <a:rPr lang="uk-UA" sz="3200" dirty="0" err="1">
                <a:solidFill>
                  <a:schemeClr val="tx2">
                    <a:lumMod val="10000"/>
                  </a:schemeClr>
                </a:solidFill>
              </a:rPr>
              <a:t>Толкач</a:t>
            </a:r>
            <a:r>
              <a:rPr lang="uk-UA" sz="3200" dirty="0">
                <a:solidFill>
                  <a:schemeClr val="tx2">
                    <a:lumMod val="10000"/>
                  </a:schemeClr>
                </a:solidFill>
              </a:rPr>
              <a:t> А.М. </a:t>
            </a:r>
            <a:r>
              <a:rPr lang="uk-UA" sz="3200" dirty="0" smtClean="0">
                <a:solidFill>
                  <a:schemeClr val="tx2">
                    <a:lumMod val="10000"/>
                  </a:schemeClr>
                </a:solidFill>
              </a:rPr>
              <a:t>та </a:t>
            </a:r>
            <a:r>
              <a:rPr lang="uk-UA" sz="3200" dirty="0">
                <a:solidFill>
                  <a:schemeClr val="tx2">
                    <a:lumMod val="10000"/>
                  </a:schemeClr>
                </a:solidFill>
              </a:rPr>
              <a:t>студентка</a:t>
            </a:r>
          </a:p>
          <a:p>
            <a:pPr algn="ctr"/>
            <a:r>
              <a:rPr lang="uk-UA" sz="3200" dirty="0">
                <a:solidFill>
                  <a:schemeClr val="tx2">
                    <a:lumMod val="10000"/>
                  </a:schemeClr>
                </a:solidFill>
              </a:rPr>
              <a:t>г</a:t>
            </a:r>
            <a:r>
              <a:rPr lang="uk-UA" sz="3200" dirty="0" smtClean="0">
                <a:solidFill>
                  <a:schemeClr val="tx2">
                    <a:lumMod val="10000"/>
                  </a:schemeClr>
                </a:solidFill>
              </a:rPr>
              <a:t>рупи </a:t>
            </a:r>
            <a:r>
              <a:rPr lang="uk-UA" sz="3200" dirty="0">
                <a:solidFill>
                  <a:schemeClr val="tx2">
                    <a:lumMod val="10000"/>
                  </a:schemeClr>
                </a:solidFill>
              </a:rPr>
              <a:t>КЮ-181</a:t>
            </a:r>
          </a:p>
          <a:p>
            <a:pPr algn="ctr"/>
            <a:r>
              <a:rPr lang="uk-UA" sz="3200" dirty="0">
                <a:solidFill>
                  <a:schemeClr val="tx2">
                    <a:lumMod val="10000"/>
                  </a:schemeClr>
                </a:solidFill>
              </a:rPr>
              <a:t>Курган Вікторія</a:t>
            </a:r>
            <a:endParaRPr lang="ru-RU" sz="3200" dirty="0">
              <a:solidFill>
                <a:schemeClr val="tx2">
                  <a:lumMod val="10000"/>
                </a:schemeClr>
              </a:solidFill>
            </a:endParaRPr>
          </a:p>
        </p:txBody>
      </p:sp>
    </p:spTree>
    <p:extLst>
      <p:ext uri="{BB962C8B-B14F-4D97-AF65-F5344CB8AC3E}">
        <p14:creationId xmlns:p14="http://schemas.microsoft.com/office/powerpoint/2010/main" val="41256246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скругленные углы 1">
            <a:extLst>
              <a:ext uri="{FF2B5EF4-FFF2-40B4-BE49-F238E27FC236}">
                <a16:creationId xmlns="" xmlns:a16="http://schemas.microsoft.com/office/drawing/2014/main" id="{206C6CE2-8B05-4AB4-8F33-D69DE0C4308F}"/>
              </a:ext>
            </a:extLst>
          </p:cNvPr>
          <p:cNvSpPr/>
          <p:nvPr/>
        </p:nvSpPr>
        <p:spPr>
          <a:xfrm>
            <a:off x="853736" y="124287"/>
            <a:ext cx="10554070" cy="188206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ru-RU" b="1" i="1" dirty="0">
                <a:solidFill>
                  <a:srgbClr val="000000"/>
                </a:solidFill>
                <a:latin typeface="Times New Roman" panose="02020603050405020304" pitchFamily="18" charset="0"/>
              </a:rPr>
              <a:t>1. </a:t>
            </a:r>
            <a:r>
              <a:rPr lang="ru-RU" b="1" i="1" dirty="0" err="1">
                <a:solidFill>
                  <a:srgbClr val="000000"/>
                </a:solidFill>
                <a:latin typeface="Times New Roman" panose="02020603050405020304" pitchFamily="18" charset="0"/>
              </a:rPr>
              <a:t>Державна</a:t>
            </a:r>
            <a:r>
              <a:rPr lang="ru-RU" b="1" i="1" dirty="0">
                <a:solidFill>
                  <a:srgbClr val="000000"/>
                </a:solidFill>
                <a:latin typeface="Times New Roman" panose="02020603050405020304" pitchFamily="18" charset="0"/>
              </a:rPr>
              <a:t> </a:t>
            </a:r>
            <a:r>
              <a:rPr lang="ru-RU" b="1" i="1" dirty="0" err="1">
                <a:solidFill>
                  <a:srgbClr val="000000"/>
                </a:solidFill>
                <a:latin typeface="Times New Roman" panose="02020603050405020304" pitchFamily="18" charset="0"/>
              </a:rPr>
              <a:t>митна</a:t>
            </a:r>
            <a:r>
              <a:rPr lang="ru-RU" b="1" i="1" dirty="0">
                <a:solidFill>
                  <a:srgbClr val="000000"/>
                </a:solidFill>
                <a:latin typeface="Times New Roman" panose="02020603050405020304" pitchFamily="18" charset="0"/>
              </a:rPr>
              <a:t> служба </a:t>
            </a:r>
            <a:r>
              <a:rPr lang="ru-RU" b="1" i="1" dirty="0" err="1">
                <a:solidFill>
                  <a:srgbClr val="000000"/>
                </a:solidFill>
                <a:latin typeface="Times New Roman" panose="02020603050405020304" pitchFamily="18" charset="0"/>
              </a:rPr>
              <a:t>України</a:t>
            </a:r>
            <a:r>
              <a:rPr lang="ru-RU" b="1" i="1" dirty="0">
                <a:solidFill>
                  <a:srgbClr val="000000"/>
                </a:solidFill>
                <a:latin typeface="Times New Roman" panose="02020603050405020304" pitchFamily="18" charset="0"/>
              </a:rPr>
              <a:t> (</a:t>
            </a:r>
            <a:r>
              <a:rPr lang="ru-RU" b="1" i="1" dirty="0" err="1">
                <a:solidFill>
                  <a:srgbClr val="000000"/>
                </a:solidFill>
                <a:latin typeface="Times New Roman" panose="02020603050405020304" pitchFamily="18" charset="0"/>
              </a:rPr>
              <a:t>Держмитслужба</a:t>
            </a:r>
            <a:r>
              <a:rPr lang="ru-RU" b="1" i="1" dirty="0">
                <a:solidFill>
                  <a:srgbClr val="000000"/>
                </a:solidFill>
                <a:latin typeface="Times New Roman" panose="02020603050405020304" pitchFamily="18" charset="0"/>
              </a:rPr>
              <a:t>) є </a:t>
            </a:r>
            <a:r>
              <a:rPr lang="ru-RU" b="1" i="1" dirty="0" err="1">
                <a:solidFill>
                  <a:srgbClr val="000000"/>
                </a:solidFill>
                <a:latin typeface="Times New Roman" panose="02020603050405020304" pitchFamily="18" charset="0"/>
              </a:rPr>
              <a:t>центральним</a:t>
            </a:r>
            <a:r>
              <a:rPr lang="ru-RU" b="1" i="1" dirty="0">
                <a:solidFill>
                  <a:srgbClr val="000000"/>
                </a:solidFill>
                <a:latin typeface="Times New Roman" panose="02020603050405020304" pitchFamily="18" charset="0"/>
              </a:rPr>
              <a:t> органом </a:t>
            </a:r>
            <a:r>
              <a:rPr lang="ru-RU" b="1" i="1" dirty="0" err="1">
                <a:solidFill>
                  <a:srgbClr val="000000"/>
                </a:solidFill>
                <a:latin typeface="Times New Roman" panose="02020603050405020304" pitchFamily="18" charset="0"/>
              </a:rPr>
              <a:t>виконавчої</a:t>
            </a:r>
            <a:r>
              <a:rPr lang="ru-RU" b="1" i="1" dirty="0">
                <a:solidFill>
                  <a:srgbClr val="000000"/>
                </a:solidFill>
                <a:latin typeface="Times New Roman" panose="02020603050405020304" pitchFamily="18" charset="0"/>
              </a:rPr>
              <a:t> </a:t>
            </a:r>
            <a:r>
              <a:rPr lang="ru-RU" b="1" i="1" dirty="0" err="1">
                <a:solidFill>
                  <a:srgbClr val="000000"/>
                </a:solidFill>
                <a:latin typeface="Times New Roman" panose="02020603050405020304" pitchFamily="18" charset="0"/>
              </a:rPr>
              <a:t>влади</a:t>
            </a:r>
            <a:r>
              <a:rPr lang="ru-RU" b="1" i="1" dirty="0">
                <a:solidFill>
                  <a:srgbClr val="000000"/>
                </a:solidFill>
                <a:latin typeface="Times New Roman" panose="02020603050405020304" pitchFamily="18" charset="0"/>
              </a:rPr>
              <a:t>, </a:t>
            </a:r>
            <a:r>
              <a:rPr lang="ru-RU" b="1" i="1" dirty="0" err="1">
                <a:solidFill>
                  <a:srgbClr val="000000"/>
                </a:solidFill>
                <a:latin typeface="Times New Roman" panose="02020603050405020304" pitchFamily="18" charset="0"/>
              </a:rPr>
              <a:t>діяльність</a:t>
            </a:r>
            <a:r>
              <a:rPr lang="ru-RU" b="1" i="1" dirty="0">
                <a:solidFill>
                  <a:srgbClr val="000000"/>
                </a:solidFill>
                <a:latin typeface="Times New Roman" panose="02020603050405020304" pitchFamily="18" charset="0"/>
              </a:rPr>
              <a:t> </a:t>
            </a:r>
            <a:r>
              <a:rPr lang="ru-RU" b="1" i="1" dirty="0" err="1">
                <a:solidFill>
                  <a:srgbClr val="000000"/>
                </a:solidFill>
                <a:latin typeface="Times New Roman" panose="02020603050405020304" pitchFamily="18" charset="0"/>
              </a:rPr>
              <a:t>якого</a:t>
            </a:r>
            <a:r>
              <a:rPr lang="ru-RU" b="1" i="1" dirty="0">
                <a:solidFill>
                  <a:srgbClr val="000000"/>
                </a:solidFill>
                <a:latin typeface="Times New Roman" panose="02020603050405020304" pitchFamily="18" charset="0"/>
              </a:rPr>
              <a:t> </a:t>
            </a:r>
            <a:r>
              <a:rPr lang="ru-RU" b="1" i="1" dirty="0" err="1">
                <a:solidFill>
                  <a:srgbClr val="000000"/>
                </a:solidFill>
                <a:latin typeface="Times New Roman" panose="02020603050405020304" pitchFamily="18" charset="0"/>
              </a:rPr>
              <a:t>спрямовується</a:t>
            </a:r>
            <a:r>
              <a:rPr lang="ru-RU" b="1" i="1" dirty="0">
                <a:solidFill>
                  <a:srgbClr val="000000"/>
                </a:solidFill>
                <a:latin typeface="Times New Roman" panose="02020603050405020304" pitchFamily="18" charset="0"/>
              </a:rPr>
              <a:t> та </a:t>
            </a:r>
            <a:r>
              <a:rPr lang="ru-RU" b="1" i="1" dirty="0" err="1">
                <a:solidFill>
                  <a:srgbClr val="000000"/>
                </a:solidFill>
                <a:latin typeface="Times New Roman" panose="02020603050405020304" pitchFamily="18" charset="0"/>
              </a:rPr>
              <a:t>координується</a:t>
            </a:r>
            <a:r>
              <a:rPr lang="ru-RU" b="1" i="1" dirty="0">
                <a:solidFill>
                  <a:srgbClr val="000000"/>
                </a:solidFill>
                <a:latin typeface="Times New Roman" panose="02020603050405020304" pitchFamily="18" charset="0"/>
              </a:rPr>
              <a:t> </a:t>
            </a:r>
            <a:r>
              <a:rPr lang="ru-RU" b="1" i="1" dirty="0" err="1">
                <a:solidFill>
                  <a:srgbClr val="000000"/>
                </a:solidFill>
                <a:latin typeface="Times New Roman" panose="02020603050405020304" pitchFamily="18" charset="0"/>
              </a:rPr>
              <a:t>Кабінетом</a:t>
            </a:r>
            <a:r>
              <a:rPr lang="ru-RU" b="1" i="1" dirty="0">
                <a:solidFill>
                  <a:srgbClr val="000000"/>
                </a:solidFill>
                <a:latin typeface="Times New Roman" panose="02020603050405020304" pitchFamily="18" charset="0"/>
              </a:rPr>
              <a:t> </a:t>
            </a:r>
            <a:r>
              <a:rPr lang="ru-RU" b="1" i="1" dirty="0" err="1">
                <a:solidFill>
                  <a:srgbClr val="000000"/>
                </a:solidFill>
                <a:latin typeface="Times New Roman" panose="02020603050405020304" pitchFamily="18" charset="0"/>
              </a:rPr>
              <a:t>Міністрів</a:t>
            </a:r>
            <a:r>
              <a:rPr lang="ru-RU" b="1" i="1" dirty="0">
                <a:solidFill>
                  <a:srgbClr val="000000"/>
                </a:solidFill>
                <a:latin typeface="Times New Roman" panose="02020603050405020304" pitchFamily="18" charset="0"/>
              </a:rPr>
              <a:t> </a:t>
            </a:r>
            <a:r>
              <a:rPr lang="ru-RU" b="1" i="1" dirty="0" err="1">
                <a:solidFill>
                  <a:srgbClr val="000000"/>
                </a:solidFill>
                <a:latin typeface="Times New Roman" panose="02020603050405020304" pitchFamily="18" charset="0"/>
              </a:rPr>
              <a:t>України</a:t>
            </a:r>
            <a:r>
              <a:rPr lang="ru-RU" b="1" i="1" dirty="0">
                <a:solidFill>
                  <a:srgbClr val="000000"/>
                </a:solidFill>
                <a:latin typeface="Times New Roman" panose="02020603050405020304" pitchFamily="18" charset="0"/>
              </a:rPr>
              <a:t> через </a:t>
            </a:r>
            <a:r>
              <a:rPr lang="ru-RU" b="1" i="1" dirty="0" err="1">
                <a:solidFill>
                  <a:srgbClr val="000000"/>
                </a:solidFill>
                <a:latin typeface="Times New Roman" panose="02020603050405020304" pitchFamily="18" charset="0"/>
              </a:rPr>
              <a:t>Міністра</a:t>
            </a:r>
            <a:r>
              <a:rPr lang="ru-RU" b="1" i="1" dirty="0">
                <a:solidFill>
                  <a:srgbClr val="000000"/>
                </a:solidFill>
                <a:latin typeface="Times New Roman" panose="02020603050405020304" pitchFamily="18" charset="0"/>
              </a:rPr>
              <a:t> </a:t>
            </a:r>
            <a:r>
              <a:rPr lang="ru-RU" b="1" i="1" dirty="0" err="1">
                <a:solidFill>
                  <a:srgbClr val="000000"/>
                </a:solidFill>
                <a:latin typeface="Times New Roman" panose="02020603050405020304" pitchFamily="18" charset="0"/>
              </a:rPr>
              <a:t>фінансів</a:t>
            </a:r>
            <a:r>
              <a:rPr lang="ru-RU" b="1" i="1" dirty="0">
                <a:solidFill>
                  <a:srgbClr val="000000"/>
                </a:solidFill>
                <a:latin typeface="Times New Roman" panose="02020603050405020304" pitchFamily="18" charset="0"/>
              </a:rPr>
              <a:t>.</a:t>
            </a:r>
          </a:p>
          <a:p>
            <a:pPr algn="just"/>
            <a:r>
              <a:rPr lang="ru-RU" b="1" i="1" dirty="0" err="1">
                <a:solidFill>
                  <a:srgbClr val="000000"/>
                </a:solidFill>
                <a:latin typeface="Times New Roman" panose="02020603050405020304" pitchFamily="18" charset="0"/>
              </a:rPr>
              <a:t>Держмитслужба</a:t>
            </a:r>
            <a:r>
              <a:rPr lang="ru-RU" b="1" i="1" dirty="0">
                <a:solidFill>
                  <a:srgbClr val="000000"/>
                </a:solidFill>
                <a:latin typeface="Times New Roman" panose="02020603050405020304" pitchFamily="18" charset="0"/>
              </a:rPr>
              <a:t> </a:t>
            </a:r>
            <a:r>
              <a:rPr lang="ru-RU" b="1" i="1" dirty="0" err="1">
                <a:solidFill>
                  <a:srgbClr val="000000"/>
                </a:solidFill>
                <a:latin typeface="Times New Roman" panose="02020603050405020304" pitchFamily="18" charset="0"/>
              </a:rPr>
              <a:t>реалізує</a:t>
            </a:r>
            <a:r>
              <a:rPr lang="ru-RU" b="1" i="1" dirty="0">
                <a:solidFill>
                  <a:srgbClr val="000000"/>
                </a:solidFill>
                <a:latin typeface="Times New Roman" panose="02020603050405020304" pitchFamily="18" charset="0"/>
              </a:rPr>
              <a:t> </a:t>
            </a:r>
            <a:r>
              <a:rPr lang="ru-RU" b="1" i="1" dirty="0" err="1">
                <a:solidFill>
                  <a:srgbClr val="000000"/>
                </a:solidFill>
                <a:latin typeface="Times New Roman" panose="02020603050405020304" pitchFamily="18" charset="0"/>
              </a:rPr>
              <a:t>державну</a:t>
            </a:r>
            <a:r>
              <a:rPr lang="ru-RU" b="1" i="1" dirty="0">
                <a:solidFill>
                  <a:srgbClr val="000000"/>
                </a:solidFill>
                <a:latin typeface="Times New Roman" panose="02020603050405020304" pitchFamily="18" charset="0"/>
              </a:rPr>
              <a:t> </a:t>
            </a:r>
            <a:r>
              <a:rPr lang="ru-RU" b="1" i="1" dirty="0" err="1">
                <a:solidFill>
                  <a:srgbClr val="000000"/>
                </a:solidFill>
                <a:latin typeface="Times New Roman" panose="02020603050405020304" pitchFamily="18" charset="0"/>
              </a:rPr>
              <a:t>митну</a:t>
            </a:r>
            <a:r>
              <a:rPr lang="ru-RU" b="1" i="1" dirty="0">
                <a:solidFill>
                  <a:srgbClr val="000000"/>
                </a:solidFill>
                <a:latin typeface="Times New Roman" panose="02020603050405020304" pitchFamily="18" charset="0"/>
              </a:rPr>
              <a:t> </a:t>
            </a:r>
            <a:r>
              <a:rPr lang="ru-RU" b="1" i="1" dirty="0" err="1">
                <a:solidFill>
                  <a:srgbClr val="000000"/>
                </a:solidFill>
                <a:latin typeface="Times New Roman" panose="02020603050405020304" pitchFamily="18" charset="0"/>
              </a:rPr>
              <a:t>політику</a:t>
            </a:r>
            <a:r>
              <a:rPr lang="ru-RU" b="1" i="1" dirty="0">
                <a:solidFill>
                  <a:srgbClr val="000000"/>
                </a:solidFill>
                <a:latin typeface="Times New Roman" panose="02020603050405020304" pitchFamily="18" charset="0"/>
              </a:rPr>
              <a:t>, </a:t>
            </a:r>
            <a:r>
              <a:rPr lang="ru-RU" b="1" i="1" dirty="0" err="1">
                <a:solidFill>
                  <a:srgbClr val="000000"/>
                </a:solidFill>
                <a:latin typeface="Times New Roman" panose="02020603050405020304" pitchFamily="18" charset="0"/>
              </a:rPr>
              <a:t>державну</a:t>
            </a:r>
            <a:r>
              <a:rPr lang="ru-RU" b="1" i="1" dirty="0">
                <a:solidFill>
                  <a:srgbClr val="000000"/>
                </a:solidFill>
                <a:latin typeface="Times New Roman" panose="02020603050405020304" pitchFamily="18" charset="0"/>
              </a:rPr>
              <a:t> </a:t>
            </a:r>
            <a:r>
              <a:rPr lang="ru-RU" b="1" i="1" dirty="0" err="1">
                <a:solidFill>
                  <a:srgbClr val="000000"/>
                </a:solidFill>
                <a:latin typeface="Times New Roman" panose="02020603050405020304" pitchFamily="18" charset="0"/>
              </a:rPr>
              <a:t>політику</a:t>
            </a:r>
            <a:r>
              <a:rPr lang="ru-RU" b="1" i="1" dirty="0">
                <a:solidFill>
                  <a:srgbClr val="000000"/>
                </a:solidFill>
                <a:latin typeface="Times New Roman" panose="02020603050405020304" pitchFamily="18" charset="0"/>
              </a:rPr>
              <a:t> у </a:t>
            </a:r>
            <a:r>
              <a:rPr lang="ru-RU" b="1" i="1" dirty="0" err="1">
                <a:solidFill>
                  <a:srgbClr val="000000"/>
                </a:solidFill>
                <a:latin typeface="Times New Roman" panose="02020603050405020304" pitchFamily="18" charset="0"/>
              </a:rPr>
              <a:t>сфері</a:t>
            </a:r>
            <a:r>
              <a:rPr lang="ru-RU" b="1" i="1" dirty="0">
                <a:solidFill>
                  <a:srgbClr val="000000"/>
                </a:solidFill>
                <a:latin typeface="Times New Roman" panose="02020603050405020304" pitchFamily="18" charset="0"/>
              </a:rPr>
              <a:t> </a:t>
            </a:r>
            <a:r>
              <a:rPr lang="ru-RU" b="1" i="1" dirty="0" err="1">
                <a:solidFill>
                  <a:srgbClr val="000000"/>
                </a:solidFill>
                <a:latin typeface="Times New Roman" panose="02020603050405020304" pitchFamily="18" charset="0"/>
              </a:rPr>
              <a:t>боротьби</a:t>
            </a:r>
            <a:r>
              <a:rPr lang="ru-RU" b="1" i="1" dirty="0">
                <a:solidFill>
                  <a:srgbClr val="000000"/>
                </a:solidFill>
                <a:latin typeface="Times New Roman" panose="02020603050405020304" pitchFamily="18" charset="0"/>
              </a:rPr>
              <a:t> з </a:t>
            </a:r>
            <a:r>
              <a:rPr lang="ru-RU" b="1" i="1" dirty="0" err="1">
                <a:solidFill>
                  <a:srgbClr val="000000"/>
                </a:solidFill>
                <a:latin typeface="Times New Roman" panose="02020603050405020304" pitchFamily="18" charset="0"/>
              </a:rPr>
              <a:t>правопорушеннями</a:t>
            </a:r>
            <a:r>
              <a:rPr lang="ru-RU" b="1" i="1" dirty="0">
                <a:solidFill>
                  <a:srgbClr val="000000"/>
                </a:solidFill>
                <a:latin typeface="Times New Roman" panose="02020603050405020304" pitchFamily="18" charset="0"/>
              </a:rPr>
              <a:t> </a:t>
            </a:r>
            <a:r>
              <a:rPr lang="ru-RU" b="1" i="1" dirty="0" err="1">
                <a:solidFill>
                  <a:srgbClr val="000000"/>
                </a:solidFill>
                <a:latin typeface="Times New Roman" panose="02020603050405020304" pitchFamily="18" charset="0"/>
              </a:rPr>
              <a:t>під</a:t>
            </a:r>
            <a:r>
              <a:rPr lang="ru-RU" b="1" i="1" dirty="0">
                <a:solidFill>
                  <a:srgbClr val="000000"/>
                </a:solidFill>
                <a:latin typeface="Times New Roman" panose="02020603050405020304" pitchFamily="18" charset="0"/>
              </a:rPr>
              <a:t> час </a:t>
            </a:r>
            <a:r>
              <a:rPr lang="ru-RU" b="1" i="1" dirty="0" err="1">
                <a:solidFill>
                  <a:srgbClr val="000000"/>
                </a:solidFill>
                <a:latin typeface="Times New Roman" panose="02020603050405020304" pitchFamily="18" charset="0"/>
              </a:rPr>
              <a:t>застосування</a:t>
            </a:r>
            <a:r>
              <a:rPr lang="ru-RU" b="1" i="1" dirty="0">
                <a:solidFill>
                  <a:srgbClr val="000000"/>
                </a:solidFill>
                <a:latin typeface="Times New Roman" panose="02020603050405020304" pitchFamily="18" charset="0"/>
              </a:rPr>
              <a:t> </a:t>
            </a:r>
            <a:r>
              <a:rPr lang="ru-RU" b="1" i="1" dirty="0" err="1">
                <a:solidFill>
                  <a:srgbClr val="000000"/>
                </a:solidFill>
                <a:latin typeface="Times New Roman" panose="02020603050405020304" pitchFamily="18" charset="0"/>
              </a:rPr>
              <a:t>законодавства</a:t>
            </a:r>
            <a:r>
              <a:rPr lang="ru-RU" b="1" i="1" dirty="0">
                <a:solidFill>
                  <a:srgbClr val="000000"/>
                </a:solidFill>
                <a:latin typeface="Times New Roman" panose="02020603050405020304" pitchFamily="18" charset="0"/>
              </a:rPr>
              <a:t> з </a:t>
            </a:r>
            <a:r>
              <a:rPr lang="ru-RU" b="1" i="1" dirty="0" err="1">
                <a:solidFill>
                  <a:srgbClr val="000000"/>
                </a:solidFill>
                <a:latin typeface="Times New Roman" panose="02020603050405020304" pitchFamily="18" charset="0"/>
              </a:rPr>
              <a:t>питань</a:t>
            </a:r>
            <a:r>
              <a:rPr lang="ru-RU" b="1" i="1" dirty="0">
                <a:solidFill>
                  <a:srgbClr val="000000"/>
                </a:solidFill>
                <a:latin typeface="Times New Roman" panose="02020603050405020304" pitchFamily="18" charset="0"/>
              </a:rPr>
              <a:t> </a:t>
            </a:r>
            <a:r>
              <a:rPr lang="ru-RU" b="1" i="1" dirty="0" err="1">
                <a:solidFill>
                  <a:srgbClr val="000000"/>
                </a:solidFill>
                <a:latin typeface="Times New Roman" panose="02020603050405020304" pitchFamily="18" charset="0"/>
              </a:rPr>
              <a:t>державної</a:t>
            </a:r>
            <a:r>
              <a:rPr lang="ru-RU" b="1" i="1" dirty="0">
                <a:solidFill>
                  <a:srgbClr val="000000"/>
                </a:solidFill>
                <a:latin typeface="Times New Roman" panose="02020603050405020304" pitchFamily="18" charset="0"/>
              </a:rPr>
              <a:t> </a:t>
            </a:r>
            <a:r>
              <a:rPr lang="ru-RU" b="1" i="1" dirty="0" err="1">
                <a:solidFill>
                  <a:srgbClr val="000000"/>
                </a:solidFill>
                <a:latin typeface="Times New Roman" panose="02020603050405020304" pitchFamily="18" charset="0"/>
              </a:rPr>
              <a:t>митної</a:t>
            </a:r>
            <a:r>
              <a:rPr lang="ru-RU" b="1" i="1" dirty="0">
                <a:solidFill>
                  <a:srgbClr val="000000"/>
                </a:solidFill>
                <a:latin typeface="Times New Roman" panose="02020603050405020304" pitchFamily="18" charset="0"/>
              </a:rPr>
              <a:t> </a:t>
            </a:r>
            <a:r>
              <a:rPr lang="ru-RU" b="1" i="1" dirty="0" err="1">
                <a:solidFill>
                  <a:srgbClr val="000000"/>
                </a:solidFill>
                <a:latin typeface="Times New Roman" panose="02020603050405020304" pitchFamily="18" charset="0"/>
              </a:rPr>
              <a:t>справи</a:t>
            </a:r>
            <a:r>
              <a:rPr lang="ru-RU" b="1" i="1" dirty="0">
                <a:solidFill>
                  <a:srgbClr val="000000"/>
                </a:solidFill>
                <a:latin typeface="Times New Roman" panose="02020603050405020304" pitchFamily="18" charset="0"/>
              </a:rPr>
              <a:t>.</a:t>
            </a:r>
          </a:p>
        </p:txBody>
      </p:sp>
      <p:sp>
        <p:nvSpPr>
          <p:cNvPr id="3" name="Прямоугольник: скругленные углы 2">
            <a:extLst>
              <a:ext uri="{FF2B5EF4-FFF2-40B4-BE49-F238E27FC236}">
                <a16:creationId xmlns="" xmlns:a16="http://schemas.microsoft.com/office/drawing/2014/main" id="{06DC0399-DC89-4059-A715-22FCA8373461}"/>
              </a:ext>
            </a:extLst>
          </p:cNvPr>
          <p:cNvSpPr/>
          <p:nvPr/>
        </p:nvSpPr>
        <p:spPr>
          <a:xfrm>
            <a:off x="853736" y="4660777"/>
            <a:ext cx="10554070" cy="204186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rgbClr val="000000"/>
                </a:solidFill>
                <a:latin typeface="Times New Roman" panose="02020603050405020304" pitchFamily="18" charset="0"/>
              </a:rPr>
              <a:t>2. </a:t>
            </a:r>
            <a:r>
              <a:rPr lang="ru-RU" b="1" dirty="0" err="1">
                <a:solidFill>
                  <a:srgbClr val="000000"/>
                </a:solidFill>
                <a:latin typeface="Times New Roman" panose="02020603050405020304" pitchFamily="18" charset="0"/>
              </a:rPr>
              <a:t>Держмитслужба</a:t>
            </a:r>
            <a:r>
              <a:rPr lang="ru-RU" b="1" dirty="0">
                <a:solidFill>
                  <a:srgbClr val="000000"/>
                </a:solidFill>
                <a:latin typeface="Times New Roman" panose="02020603050405020304" pitchFamily="18" charset="0"/>
              </a:rPr>
              <a:t> у </a:t>
            </a:r>
            <a:r>
              <a:rPr lang="ru-RU" b="1" dirty="0" err="1">
                <a:solidFill>
                  <a:srgbClr val="000000"/>
                </a:solidFill>
                <a:latin typeface="Times New Roman" panose="02020603050405020304" pitchFamily="18" charset="0"/>
              </a:rPr>
              <a:t>своїй</a:t>
            </a:r>
            <a:r>
              <a:rPr lang="ru-RU" b="1" dirty="0">
                <a:solidFill>
                  <a:srgbClr val="000000"/>
                </a:solidFill>
                <a:latin typeface="Times New Roman" panose="02020603050405020304" pitchFamily="18" charset="0"/>
              </a:rPr>
              <a:t> </a:t>
            </a:r>
            <a:r>
              <a:rPr lang="ru-RU" b="1" dirty="0" err="1">
                <a:solidFill>
                  <a:srgbClr val="000000"/>
                </a:solidFill>
                <a:latin typeface="Times New Roman" panose="02020603050405020304" pitchFamily="18" charset="0"/>
              </a:rPr>
              <a:t>діяльності</a:t>
            </a:r>
            <a:r>
              <a:rPr lang="ru-RU" b="1" dirty="0">
                <a:solidFill>
                  <a:srgbClr val="000000"/>
                </a:solidFill>
                <a:latin typeface="Times New Roman" panose="02020603050405020304" pitchFamily="18" charset="0"/>
              </a:rPr>
              <a:t> </a:t>
            </a:r>
            <a:r>
              <a:rPr lang="ru-RU" b="1" dirty="0" err="1">
                <a:solidFill>
                  <a:srgbClr val="000000"/>
                </a:solidFill>
                <a:latin typeface="Times New Roman" panose="02020603050405020304" pitchFamily="18" charset="0"/>
              </a:rPr>
              <a:t>керується</a:t>
            </a:r>
            <a:r>
              <a:rPr lang="ru-RU" b="1" dirty="0">
                <a:solidFill>
                  <a:srgbClr val="000000"/>
                </a:solidFill>
                <a:latin typeface="Times New Roman" panose="02020603050405020304" pitchFamily="18" charset="0"/>
              </a:rPr>
              <a:t> </a:t>
            </a:r>
            <a:r>
              <a:rPr lang="ru-RU" b="1" u="sng" dirty="0" err="1">
                <a:solidFill>
                  <a:srgbClr val="000099"/>
                </a:solidFill>
                <a:latin typeface="Times New Roman" panose="02020603050405020304" pitchFamily="18" charset="0"/>
                <a:hlinkClick r:id="rId2">
                  <a:extLst>
                    <a:ext uri="{A12FA001-AC4F-418D-AE19-62706E023703}">
                      <ahyp:hlinkClr xmlns="" xmlns:ahyp="http://schemas.microsoft.com/office/drawing/2018/hyperlinkcolor" val="tx"/>
                    </a:ext>
                  </a:extLst>
                </a:hlinkClick>
              </a:rPr>
              <a:t>Конституцією</a:t>
            </a:r>
            <a:r>
              <a:rPr lang="ru-RU" b="1" dirty="0">
                <a:solidFill>
                  <a:srgbClr val="000000"/>
                </a:solidFill>
                <a:latin typeface="Times New Roman" panose="02020603050405020304" pitchFamily="18" charset="0"/>
              </a:rPr>
              <a:t> та законами </a:t>
            </a:r>
            <a:r>
              <a:rPr lang="ru-RU" b="1" dirty="0" err="1">
                <a:solidFill>
                  <a:srgbClr val="000000"/>
                </a:solidFill>
                <a:latin typeface="Times New Roman" panose="02020603050405020304" pitchFamily="18" charset="0"/>
              </a:rPr>
              <a:t>України</a:t>
            </a:r>
            <a:r>
              <a:rPr lang="ru-RU" b="1" dirty="0">
                <a:solidFill>
                  <a:srgbClr val="000000"/>
                </a:solidFill>
                <a:latin typeface="Times New Roman" panose="02020603050405020304" pitchFamily="18" charset="0"/>
              </a:rPr>
              <a:t>, актами Президента </a:t>
            </a:r>
            <a:r>
              <a:rPr lang="ru-RU" b="1" dirty="0" err="1">
                <a:solidFill>
                  <a:srgbClr val="000000"/>
                </a:solidFill>
                <a:latin typeface="Times New Roman" panose="02020603050405020304" pitchFamily="18" charset="0"/>
              </a:rPr>
              <a:t>України</a:t>
            </a:r>
            <a:r>
              <a:rPr lang="ru-RU" b="1" dirty="0">
                <a:solidFill>
                  <a:srgbClr val="000000"/>
                </a:solidFill>
                <a:latin typeface="Times New Roman" panose="02020603050405020304" pitchFamily="18" charset="0"/>
              </a:rPr>
              <a:t> та постановами </a:t>
            </a:r>
            <a:r>
              <a:rPr lang="ru-RU" b="1" dirty="0" err="1">
                <a:solidFill>
                  <a:srgbClr val="000000"/>
                </a:solidFill>
                <a:latin typeface="Times New Roman" panose="02020603050405020304" pitchFamily="18" charset="0"/>
              </a:rPr>
              <a:t>Верховної</a:t>
            </a:r>
            <a:r>
              <a:rPr lang="ru-RU" b="1" dirty="0">
                <a:solidFill>
                  <a:srgbClr val="000000"/>
                </a:solidFill>
                <a:latin typeface="Times New Roman" panose="02020603050405020304" pitchFamily="18" charset="0"/>
              </a:rPr>
              <a:t> Ради </a:t>
            </a:r>
            <a:r>
              <a:rPr lang="ru-RU" b="1" dirty="0" err="1">
                <a:solidFill>
                  <a:srgbClr val="000000"/>
                </a:solidFill>
                <a:latin typeface="Times New Roman" panose="02020603050405020304" pitchFamily="18" charset="0"/>
              </a:rPr>
              <a:t>України</a:t>
            </a:r>
            <a:r>
              <a:rPr lang="ru-RU" b="1" dirty="0">
                <a:solidFill>
                  <a:srgbClr val="000000"/>
                </a:solidFill>
                <a:latin typeface="Times New Roman" panose="02020603050405020304" pitchFamily="18" charset="0"/>
              </a:rPr>
              <a:t>, </a:t>
            </a:r>
            <a:r>
              <a:rPr lang="ru-RU" b="1" dirty="0" err="1">
                <a:solidFill>
                  <a:srgbClr val="000000"/>
                </a:solidFill>
                <a:latin typeface="Times New Roman" panose="02020603050405020304" pitchFamily="18" charset="0"/>
              </a:rPr>
              <a:t>прийнятими</a:t>
            </a:r>
            <a:r>
              <a:rPr lang="ru-RU" b="1" dirty="0">
                <a:solidFill>
                  <a:srgbClr val="000000"/>
                </a:solidFill>
                <a:latin typeface="Times New Roman" panose="02020603050405020304" pitchFamily="18" charset="0"/>
              </a:rPr>
              <a:t> </a:t>
            </a:r>
            <a:r>
              <a:rPr lang="ru-RU" b="1" dirty="0" err="1">
                <a:solidFill>
                  <a:srgbClr val="000000"/>
                </a:solidFill>
                <a:latin typeface="Times New Roman" panose="02020603050405020304" pitchFamily="18" charset="0"/>
              </a:rPr>
              <a:t>відповідно</a:t>
            </a:r>
            <a:r>
              <a:rPr lang="ru-RU" b="1" dirty="0">
                <a:solidFill>
                  <a:srgbClr val="000000"/>
                </a:solidFill>
                <a:latin typeface="Times New Roman" panose="02020603050405020304" pitchFamily="18" charset="0"/>
              </a:rPr>
              <a:t> до </a:t>
            </a:r>
            <a:r>
              <a:rPr lang="ru-RU" b="1" dirty="0" err="1">
                <a:solidFill>
                  <a:srgbClr val="000000"/>
                </a:solidFill>
                <a:latin typeface="Times New Roman" panose="02020603050405020304" pitchFamily="18" charset="0"/>
              </a:rPr>
              <a:t>Конституції</a:t>
            </a:r>
            <a:r>
              <a:rPr lang="ru-RU" b="1" dirty="0">
                <a:solidFill>
                  <a:srgbClr val="000000"/>
                </a:solidFill>
                <a:latin typeface="Times New Roman" panose="02020603050405020304" pitchFamily="18" charset="0"/>
              </a:rPr>
              <a:t> та </a:t>
            </a:r>
            <a:r>
              <a:rPr lang="ru-RU" b="1" dirty="0" err="1">
                <a:solidFill>
                  <a:srgbClr val="000000"/>
                </a:solidFill>
                <a:latin typeface="Times New Roman" panose="02020603050405020304" pitchFamily="18" charset="0"/>
              </a:rPr>
              <a:t>законів</a:t>
            </a:r>
            <a:r>
              <a:rPr lang="ru-RU" b="1" dirty="0">
                <a:solidFill>
                  <a:srgbClr val="000000"/>
                </a:solidFill>
                <a:latin typeface="Times New Roman" panose="02020603050405020304" pitchFamily="18" charset="0"/>
              </a:rPr>
              <a:t> </a:t>
            </a:r>
            <a:r>
              <a:rPr lang="ru-RU" b="1" dirty="0" err="1">
                <a:solidFill>
                  <a:srgbClr val="000000"/>
                </a:solidFill>
                <a:latin typeface="Times New Roman" panose="02020603050405020304" pitchFamily="18" charset="0"/>
              </a:rPr>
              <a:t>України</a:t>
            </a:r>
            <a:r>
              <a:rPr lang="ru-RU" b="1" dirty="0">
                <a:solidFill>
                  <a:srgbClr val="000000"/>
                </a:solidFill>
                <a:latin typeface="Times New Roman" panose="02020603050405020304" pitchFamily="18" charset="0"/>
              </a:rPr>
              <a:t>, актами </a:t>
            </a:r>
            <a:r>
              <a:rPr lang="ru-RU" b="1" dirty="0" err="1">
                <a:solidFill>
                  <a:srgbClr val="000000"/>
                </a:solidFill>
                <a:latin typeface="Times New Roman" panose="02020603050405020304" pitchFamily="18" charset="0"/>
              </a:rPr>
              <a:t>Кабінету</a:t>
            </a:r>
            <a:r>
              <a:rPr lang="ru-RU" b="1" dirty="0">
                <a:solidFill>
                  <a:srgbClr val="000000"/>
                </a:solidFill>
                <a:latin typeface="Times New Roman" panose="02020603050405020304" pitchFamily="18" charset="0"/>
              </a:rPr>
              <a:t> </a:t>
            </a:r>
            <a:r>
              <a:rPr lang="ru-RU" b="1" dirty="0" err="1">
                <a:solidFill>
                  <a:srgbClr val="000000"/>
                </a:solidFill>
                <a:latin typeface="Times New Roman" panose="02020603050405020304" pitchFamily="18" charset="0"/>
              </a:rPr>
              <a:t>Міністрів</a:t>
            </a:r>
            <a:r>
              <a:rPr lang="ru-RU" b="1" dirty="0">
                <a:solidFill>
                  <a:srgbClr val="000000"/>
                </a:solidFill>
                <a:latin typeface="Times New Roman" panose="02020603050405020304" pitchFamily="18" charset="0"/>
              </a:rPr>
              <a:t> </a:t>
            </a:r>
            <a:r>
              <a:rPr lang="ru-RU" b="1" dirty="0" err="1">
                <a:solidFill>
                  <a:srgbClr val="000000"/>
                </a:solidFill>
                <a:latin typeface="Times New Roman" panose="02020603050405020304" pitchFamily="18" charset="0"/>
              </a:rPr>
              <a:t>України</a:t>
            </a:r>
            <a:r>
              <a:rPr lang="ru-RU" b="1" dirty="0">
                <a:solidFill>
                  <a:srgbClr val="000000"/>
                </a:solidFill>
                <a:latin typeface="Times New Roman" panose="02020603050405020304" pitchFamily="18" charset="0"/>
              </a:rPr>
              <a:t>, </a:t>
            </a:r>
            <a:r>
              <a:rPr lang="ru-RU" b="1" dirty="0" err="1">
                <a:solidFill>
                  <a:srgbClr val="000000"/>
                </a:solidFill>
                <a:latin typeface="Times New Roman" panose="02020603050405020304" pitchFamily="18" charset="0"/>
              </a:rPr>
              <a:t>іншими</a:t>
            </a:r>
            <a:r>
              <a:rPr lang="ru-RU" b="1" dirty="0">
                <a:solidFill>
                  <a:srgbClr val="000000"/>
                </a:solidFill>
                <a:latin typeface="Times New Roman" panose="02020603050405020304" pitchFamily="18" charset="0"/>
              </a:rPr>
              <a:t> актами </a:t>
            </a:r>
            <a:r>
              <a:rPr lang="ru-RU" b="1" dirty="0" err="1">
                <a:solidFill>
                  <a:srgbClr val="000000"/>
                </a:solidFill>
                <a:latin typeface="Times New Roman" panose="02020603050405020304" pitchFamily="18" charset="0"/>
              </a:rPr>
              <a:t>законодавства</a:t>
            </a:r>
            <a:r>
              <a:rPr lang="ru-RU" b="1" dirty="0">
                <a:solidFill>
                  <a:srgbClr val="000000"/>
                </a:solidFill>
                <a:latin typeface="Times New Roman" panose="02020603050405020304" pitchFamily="18" charset="0"/>
              </a:rPr>
              <a:t>.</a:t>
            </a:r>
            <a:endParaRPr lang="ru-RU" b="1" dirty="0"/>
          </a:p>
        </p:txBody>
      </p:sp>
      <p:pic>
        <p:nvPicPr>
          <p:cNvPr id="2050" name="Picture 2" descr="Картинки по запросу державна митна служба">
            <a:extLst>
              <a:ext uri="{FF2B5EF4-FFF2-40B4-BE49-F238E27FC236}">
                <a16:creationId xmlns="" xmlns:a16="http://schemas.microsoft.com/office/drawing/2014/main" id="{4C0C884C-2A32-429F-8171-231FE0A0656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9810" y="2006353"/>
            <a:ext cx="10093909" cy="2654424"/>
          </a:xfrm>
          <a:prstGeom prst="rect">
            <a:avLst/>
          </a:prstGeom>
          <a:noFill/>
          <a:extLst>
            <a:ext uri="{909E8E84-426E-40DD-AFC4-6F175D3DCCD1}">
              <a14:hiddenFill xmlns:a14="http://schemas.microsoft.com/office/drawing/2010/main">
                <a:solidFill>
                  <a:srgbClr val="FFFFFF"/>
                </a:solidFill>
              </a14:hiddenFill>
            </a:ext>
          </a:extLst>
        </p:spPr>
      </p:pic>
      <p:sp>
        <p:nvSpPr>
          <p:cNvPr id="4" name="Прямоугольник 3">
            <a:extLst>
              <a:ext uri="{FF2B5EF4-FFF2-40B4-BE49-F238E27FC236}">
                <a16:creationId xmlns="" xmlns:a16="http://schemas.microsoft.com/office/drawing/2014/main" id="{626AFD50-3EF8-43BF-96FF-70EE68531439}"/>
              </a:ext>
            </a:extLst>
          </p:cNvPr>
          <p:cNvSpPr/>
          <p:nvPr/>
        </p:nvSpPr>
        <p:spPr>
          <a:xfrm>
            <a:off x="0" y="741286"/>
            <a:ext cx="853736" cy="71909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 name="Прямоугольник 4">
            <a:extLst>
              <a:ext uri="{FF2B5EF4-FFF2-40B4-BE49-F238E27FC236}">
                <a16:creationId xmlns="" xmlns:a16="http://schemas.microsoft.com/office/drawing/2014/main" id="{94B2F8CF-C95D-46E2-9B6E-1E22D603D527}"/>
              </a:ext>
            </a:extLst>
          </p:cNvPr>
          <p:cNvSpPr/>
          <p:nvPr/>
        </p:nvSpPr>
        <p:spPr>
          <a:xfrm>
            <a:off x="0" y="5317724"/>
            <a:ext cx="853736" cy="71909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14470182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скругленные углы 1">
            <a:extLst>
              <a:ext uri="{FF2B5EF4-FFF2-40B4-BE49-F238E27FC236}">
                <a16:creationId xmlns="" xmlns:a16="http://schemas.microsoft.com/office/drawing/2014/main" id="{8C84B07B-0CF4-437D-8AC7-30A1297ABFF6}"/>
              </a:ext>
            </a:extLst>
          </p:cNvPr>
          <p:cNvSpPr/>
          <p:nvPr/>
        </p:nvSpPr>
        <p:spPr>
          <a:xfrm>
            <a:off x="2574524" y="150919"/>
            <a:ext cx="6347534" cy="100317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3200" b="1">
                <a:solidFill>
                  <a:srgbClr val="000000"/>
                </a:solidFill>
                <a:latin typeface="Times New Roman" panose="02020603050405020304" pitchFamily="18" charset="0"/>
              </a:rPr>
              <a:t>3. Основними завданнями Держмитслужби є:</a:t>
            </a:r>
            <a:endParaRPr lang="ru-RU" sz="3200" b="1"/>
          </a:p>
        </p:txBody>
      </p:sp>
      <p:graphicFrame>
        <p:nvGraphicFramePr>
          <p:cNvPr id="4" name="Схема 3">
            <a:extLst>
              <a:ext uri="{FF2B5EF4-FFF2-40B4-BE49-F238E27FC236}">
                <a16:creationId xmlns="" xmlns:a16="http://schemas.microsoft.com/office/drawing/2014/main" id="{1B4CBD6F-99FB-43BF-8175-7150734C3452}"/>
              </a:ext>
            </a:extLst>
          </p:cNvPr>
          <p:cNvGraphicFramePr/>
          <p:nvPr>
            <p:extLst>
              <p:ext uri="{D42A27DB-BD31-4B8C-83A1-F6EECF244321}">
                <p14:modId xmlns:p14="http://schemas.microsoft.com/office/powerpoint/2010/main" val="1239393940"/>
              </p:ext>
            </p:extLst>
          </p:nvPr>
        </p:nvGraphicFramePr>
        <p:xfrm>
          <a:off x="230820" y="1366590"/>
          <a:ext cx="10289220" cy="543814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1240091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скругленные углы 1">
            <a:extLst>
              <a:ext uri="{FF2B5EF4-FFF2-40B4-BE49-F238E27FC236}">
                <a16:creationId xmlns="" xmlns:a16="http://schemas.microsoft.com/office/drawing/2014/main" id="{424D023E-C7DC-40E9-A605-2FEF4BA5680D}"/>
              </a:ext>
            </a:extLst>
          </p:cNvPr>
          <p:cNvSpPr/>
          <p:nvPr/>
        </p:nvSpPr>
        <p:spPr>
          <a:xfrm>
            <a:off x="2849732" y="97654"/>
            <a:ext cx="5805995" cy="92327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800" b="1">
                <a:solidFill>
                  <a:srgbClr val="000000"/>
                </a:solidFill>
                <a:latin typeface="Times New Roman" panose="02020603050405020304" pitchFamily="18" charset="0"/>
              </a:rPr>
              <a:t>4. Держмитслужба відповідно до покладених на неї завдань:</a:t>
            </a:r>
            <a:endParaRPr lang="ru-RU" sz="2800" b="1"/>
          </a:p>
        </p:txBody>
      </p:sp>
      <p:graphicFrame>
        <p:nvGraphicFramePr>
          <p:cNvPr id="4" name="Схема 3">
            <a:extLst>
              <a:ext uri="{FF2B5EF4-FFF2-40B4-BE49-F238E27FC236}">
                <a16:creationId xmlns="" xmlns:a16="http://schemas.microsoft.com/office/drawing/2014/main" id="{0614271B-31E7-43A6-84D9-22C96400FC82}"/>
              </a:ext>
            </a:extLst>
          </p:cNvPr>
          <p:cNvGraphicFramePr/>
          <p:nvPr>
            <p:extLst>
              <p:ext uri="{D42A27DB-BD31-4B8C-83A1-F6EECF244321}">
                <p14:modId xmlns:p14="http://schemas.microsoft.com/office/powerpoint/2010/main" val="2982236452"/>
              </p:ext>
            </p:extLst>
          </p:nvPr>
        </p:nvGraphicFramePr>
        <p:xfrm>
          <a:off x="251534" y="896645"/>
          <a:ext cx="11940466" cy="596135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0789151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Схема 2">
            <a:extLst>
              <a:ext uri="{FF2B5EF4-FFF2-40B4-BE49-F238E27FC236}">
                <a16:creationId xmlns="" xmlns:a16="http://schemas.microsoft.com/office/drawing/2014/main" id="{4271CED8-2A98-4BAD-9AD9-186037E270AB}"/>
              </a:ext>
            </a:extLst>
          </p:cNvPr>
          <p:cNvGraphicFramePr/>
          <p:nvPr>
            <p:extLst>
              <p:ext uri="{D42A27DB-BD31-4B8C-83A1-F6EECF244321}">
                <p14:modId xmlns:p14="http://schemas.microsoft.com/office/powerpoint/2010/main" val="3949732013"/>
              </p:ext>
            </p:extLst>
          </p:nvPr>
        </p:nvGraphicFramePr>
        <p:xfrm>
          <a:off x="0" y="0"/>
          <a:ext cx="11896078" cy="6858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5478258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Прямоугольник: скругленные углы 8">
            <a:extLst>
              <a:ext uri="{FF2B5EF4-FFF2-40B4-BE49-F238E27FC236}">
                <a16:creationId xmlns="" xmlns:a16="http://schemas.microsoft.com/office/drawing/2014/main" id="{028F50FD-AB06-41C1-AFBD-24904754D706}"/>
              </a:ext>
            </a:extLst>
          </p:cNvPr>
          <p:cNvSpPr/>
          <p:nvPr/>
        </p:nvSpPr>
        <p:spPr>
          <a:xfrm>
            <a:off x="5282214" y="4484730"/>
            <a:ext cx="5646198" cy="106399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2">
                  <a:lumMod val="10000"/>
                </a:schemeClr>
              </a:solidFill>
            </a:endParaRPr>
          </a:p>
        </p:txBody>
      </p:sp>
      <p:sp>
        <p:nvSpPr>
          <p:cNvPr id="7" name="Прямоугольник: скругленные углы 6">
            <a:extLst>
              <a:ext uri="{FF2B5EF4-FFF2-40B4-BE49-F238E27FC236}">
                <a16:creationId xmlns="" xmlns:a16="http://schemas.microsoft.com/office/drawing/2014/main" id="{6BF231EE-AD37-46AF-9715-B66195972B1E}"/>
              </a:ext>
            </a:extLst>
          </p:cNvPr>
          <p:cNvSpPr/>
          <p:nvPr/>
        </p:nvSpPr>
        <p:spPr>
          <a:xfrm>
            <a:off x="4927107" y="3258105"/>
            <a:ext cx="6383045" cy="78123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2">
                  <a:lumMod val="10000"/>
                </a:schemeClr>
              </a:solidFill>
            </a:endParaRPr>
          </a:p>
        </p:txBody>
      </p:sp>
      <p:sp>
        <p:nvSpPr>
          <p:cNvPr id="6" name="Прямоугольник: скругленные углы 5">
            <a:extLst>
              <a:ext uri="{FF2B5EF4-FFF2-40B4-BE49-F238E27FC236}">
                <a16:creationId xmlns="" xmlns:a16="http://schemas.microsoft.com/office/drawing/2014/main" id="{A0FFC489-892E-42AB-8790-418DF7B6A81B}"/>
              </a:ext>
            </a:extLst>
          </p:cNvPr>
          <p:cNvSpPr/>
          <p:nvPr/>
        </p:nvSpPr>
        <p:spPr>
          <a:xfrm>
            <a:off x="5157926" y="2485748"/>
            <a:ext cx="5628443" cy="63031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2">
                  <a:lumMod val="10000"/>
                </a:schemeClr>
              </a:solidFill>
            </a:endParaRPr>
          </a:p>
        </p:txBody>
      </p:sp>
      <p:sp>
        <p:nvSpPr>
          <p:cNvPr id="5" name="Прямоугольник: скругленные углы 4">
            <a:extLst>
              <a:ext uri="{FF2B5EF4-FFF2-40B4-BE49-F238E27FC236}">
                <a16:creationId xmlns="" xmlns:a16="http://schemas.microsoft.com/office/drawing/2014/main" id="{85EA7BA8-9707-4801-B048-C0D1B472D702}"/>
              </a:ext>
            </a:extLst>
          </p:cNvPr>
          <p:cNvSpPr/>
          <p:nvPr/>
        </p:nvSpPr>
        <p:spPr>
          <a:xfrm>
            <a:off x="5282214" y="1722268"/>
            <a:ext cx="5504155" cy="49715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 name="Прямоугольник: скругленные углы 3">
            <a:extLst>
              <a:ext uri="{FF2B5EF4-FFF2-40B4-BE49-F238E27FC236}">
                <a16:creationId xmlns="" xmlns:a16="http://schemas.microsoft.com/office/drawing/2014/main" id="{F9C64888-BD9E-4559-94F1-601243C43346}"/>
              </a:ext>
            </a:extLst>
          </p:cNvPr>
          <p:cNvSpPr/>
          <p:nvPr/>
        </p:nvSpPr>
        <p:spPr>
          <a:xfrm>
            <a:off x="4678532" y="603682"/>
            <a:ext cx="6383045" cy="95878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graphicFrame>
        <p:nvGraphicFramePr>
          <p:cNvPr id="3" name="Схема 2">
            <a:extLst>
              <a:ext uri="{FF2B5EF4-FFF2-40B4-BE49-F238E27FC236}">
                <a16:creationId xmlns="" xmlns:a16="http://schemas.microsoft.com/office/drawing/2014/main" id="{CFCFC055-7EA3-43E8-B240-417BBD02CB90}"/>
              </a:ext>
            </a:extLst>
          </p:cNvPr>
          <p:cNvGraphicFramePr/>
          <p:nvPr>
            <p:extLst>
              <p:ext uri="{D42A27DB-BD31-4B8C-83A1-F6EECF244321}">
                <p14:modId xmlns:p14="http://schemas.microsoft.com/office/powerpoint/2010/main" val="3845230505"/>
              </p:ext>
            </p:extLst>
          </p:nvPr>
        </p:nvGraphicFramePr>
        <p:xfrm>
          <a:off x="71020" y="335845"/>
          <a:ext cx="11816179" cy="641118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Прямоугольник: скругленные углы 7">
            <a:extLst>
              <a:ext uri="{FF2B5EF4-FFF2-40B4-BE49-F238E27FC236}">
                <a16:creationId xmlns="" xmlns:a16="http://schemas.microsoft.com/office/drawing/2014/main" id="{6B7C2CF7-0484-46FD-9879-120E4C9C3F82}"/>
              </a:ext>
            </a:extLst>
          </p:cNvPr>
          <p:cNvSpPr/>
          <p:nvPr/>
        </p:nvSpPr>
        <p:spPr>
          <a:xfrm>
            <a:off x="4927107" y="5396293"/>
            <a:ext cx="230819" cy="4571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37110975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Схема 2">
            <a:extLst>
              <a:ext uri="{FF2B5EF4-FFF2-40B4-BE49-F238E27FC236}">
                <a16:creationId xmlns="" xmlns:a16="http://schemas.microsoft.com/office/drawing/2014/main" id="{0B545176-98E4-4F5F-A66C-439F0D1B0C31}"/>
              </a:ext>
            </a:extLst>
          </p:cNvPr>
          <p:cNvGraphicFramePr/>
          <p:nvPr>
            <p:extLst>
              <p:ext uri="{D42A27DB-BD31-4B8C-83A1-F6EECF244321}">
                <p14:modId xmlns:p14="http://schemas.microsoft.com/office/powerpoint/2010/main" val="826279989"/>
              </p:ext>
            </p:extLst>
          </p:nvPr>
        </p:nvGraphicFramePr>
        <p:xfrm>
          <a:off x="195309" y="58846"/>
          <a:ext cx="11061576" cy="674030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5583654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Схема 2">
            <a:extLst>
              <a:ext uri="{FF2B5EF4-FFF2-40B4-BE49-F238E27FC236}">
                <a16:creationId xmlns="" xmlns:a16="http://schemas.microsoft.com/office/drawing/2014/main" id="{31EC4BAC-071E-41E1-9D66-268D00A5665E}"/>
              </a:ext>
            </a:extLst>
          </p:cNvPr>
          <p:cNvGraphicFramePr/>
          <p:nvPr>
            <p:extLst>
              <p:ext uri="{D42A27DB-BD31-4B8C-83A1-F6EECF244321}">
                <p14:modId xmlns:p14="http://schemas.microsoft.com/office/powerpoint/2010/main" val="2062664479"/>
              </p:ext>
            </p:extLst>
          </p:nvPr>
        </p:nvGraphicFramePr>
        <p:xfrm>
          <a:off x="106532" y="0"/>
          <a:ext cx="11532094" cy="674030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1860621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Схема 2">
            <a:extLst>
              <a:ext uri="{FF2B5EF4-FFF2-40B4-BE49-F238E27FC236}">
                <a16:creationId xmlns="" xmlns:a16="http://schemas.microsoft.com/office/drawing/2014/main" id="{0F6A3610-2CFD-446E-8A27-CBFFBD7BFE81}"/>
              </a:ext>
            </a:extLst>
          </p:cNvPr>
          <p:cNvGraphicFramePr/>
          <p:nvPr>
            <p:extLst>
              <p:ext uri="{D42A27DB-BD31-4B8C-83A1-F6EECF244321}">
                <p14:modId xmlns:p14="http://schemas.microsoft.com/office/powerpoint/2010/main" val="328762184"/>
              </p:ext>
            </p:extLst>
          </p:nvPr>
        </p:nvGraphicFramePr>
        <p:xfrm>
          <a:off x="263371" y="197346"/>
          <a:ext cx="11665258" cy="646330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1339830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Схема 2">
            <a:extLst>
              <a:ext uri="{FF2B5EF4-FFF2-40B4-BE49-F238E27FC236}">
                <a16:creationId xmlns="" xmlns:a16="http://schemas.microsoft.com/office/drawing/2014/main" id="{0D32B2C0-BE87-4D16-BF34-5D167ED17AB7}"/>
              </a:ext>
            </a:extLst>
          </p:cNvPr>
          <p:cNvGraphicFramePr/>
          <p:nvPr>
            <p:extLst>
              <p:ext uri="{D42A27DB-BD31-4B8C-83A1-F6EECF244321}">
                <p14:modId xmlns:p14="http://schemas.microsoft.com/office/powerpoint/2010/main" val="4020652513"/>
              </p:ext>
            </p:extLst>
          </p:nvPr>
        </p:nvGraphicFramePr>
        <p:xfrm>
          <a:off x="1180730" y="97900"/>
          <a:ext cx="9374820" cy="618630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9792296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Схема 2">
            <a:extLst>
              <a:ext uri="{FF2B5EF4-FFF2-40B4-BE49-F238E27FC236}">
                <a16:creationId xmlns="" xmlns:a16="http://schemas.microsoft.com/office/drawing/2014/main" id="{21FFB893-F29F-4463-A7C1-A252052887BB}"/>
              </a:ext>
            </a:extLst>
          </p:cNvPr>
          <p:cNvGraphicFramePr/>
          <p:nvPr>
            <p:extLst>
              <p:ext uri="{D42A27DB-BD31-4B8C-83A1-F6EECF244321}">
                <p14:modId xmlns:p14="http://schemas.microsoft.com/office/powerpoint/2010/main" val="2423006697"/>
              </p:ext>
            </p:extLst>
          </p:nvPr>
        </p:nvGraphicFramePr>
        <p:xfrm>
          <a:off x="115411" y="474344"/>
          <a:ext cx="11239128" cy="629931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7843524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Схема 2">
            <a:extLst>
              <a:ext uri="{FF2B5EF4-FFF2-40B4-BE49-F238E27FC236}">
                <a16:creationId xmlns="" xmlns:a16="http://schemas.microsoft.com/office/drawing/2014/main" id="{7DF4AB98-92CF-47FC-BC79-EEC6F2F789BC}"/>
              </a:ext>
            </a:extLst>
          </p:cNvPr>
          <p:cNvGraphicFramePr/>
          <p:nvPr>
            <p:extLst>
              <p:ext uri="{D42A27DB-BD31-4B8C-83A1-F6EECF244321}">
                <p14:modId xmlns:p14="http://schemas.microsoft.com/office/powerpoint/2010/main" val="1789965304"/>
              </p:ext>
            </p:extLst>
          </p:nvPr>
        </p:nvGraphicFramePr>
        <p:xfrm>
          <a:off x="534139" y="159798"/>
          <a:ext cx="11123721" cy="65694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99658384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Схема 2">
            <a:extLst>
              <a:ext uri="{FF2B5EF4-FFF2-40B4-BE49-F238E27FC236}">
                <a16:creationId xmlns="" xmlns:a16="http://schemas.microsoft.com/office/drawing/2014/main" id="{47751E83-73EC-436C-BE80-25FDE6437C95}"/>
              </a:ext>
            </a:extLst>
          </p:cNvPr>
          <p:cNvGraphicFramePr/>
          <p:nvPr>
            <p:extLst>
              <p:ext uri="{D42A27DB-BD31-4B8C-83A1-F6EECF244321}">
                <p14:modId xmlns:p14="http://schemas.microsoft.com/office/powerpoint/2010/main" val="3027790806"/>
              </p:ext>
            </p:extLst>
          </p:nvPr>
        </p:nvGraphicFramePr>
        <p:xfrm>
          <a:off x="310718" y="197346"/>
          <a:ext cx="11061577" cy="646330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2184580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Схема 2">
            <a:extLst>
              <a:ext uri="{FF2B5EF4-FFF2-40B4-BE49-F238E27FC236}">
                <a16:creationId xmlns="" xmlns:a16="http://schemas.microsoft.com/office/drawing/2014/main" id="{C68C5DD2-E001-4BA0-9211-243F3E25F175}"/>
              </a:ext>
            </a:extLst>
          </p:cNvPr>
          <p:cNvGraphicFramePr/>
          <p:nvPr>
            <p:extLst>
              <p:ext uri="{D42A27DB-BD31-4B8C-83A1-F6EECF244321}">
                <p14:modId xmlns:p14="http://schemas.microsoft.com/office/powerpoint/2010/main" val="2527397904"/>
              </p:ext>
            </p:extLst>
          </p:nvPr>
        </p:nvGraphicFramePr>
        <p:xfrm>
          <a:off x="381740" y="112034"/>
          <a:ext cx="11558726" cy="618630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69652075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Схема 2">
            <a:extLst>
              <a:ext uri="{FF2B5EF4-FFF2-40B4-BE49-F238E27FC236}">
                <a16:creationId xmlns="" xmlns:a16="http://schemas.microsoft.com/office/drawing/2014/main" id="{7002C458-93F9-46C6-9D29-AFC2BC6EBBD5}"/>
              </a:ext>
            </a:extLst>
          </p:cNvPr>
          <p:cNvGraphicFramePr/>
          <p:nvPr>
            <p:extLst>
              <p:ext uri="{D42A27DB-BD31-4B8C-83A1-F6EECF244321}">
                <p14:modId xmlns:p14="http://schemas.microsoft.com/office/powerpoint/2010/main" val="3944831921"/>
              </p:ext>
            </p:extLst>
          </p:nvPr>
        </p:nvGraphicFramePr>
        <p:xfrm>
          <a:off x="213064" y="266330"/>
          <a:ext cx="11978936" cy="649845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92889881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Схема 2">
            <a:extLst>
              <a:ext uri="{FF2B5EF4-FFF2-40B4-BE49-F238E27FC236}">
                <a16:creationId xmlns="" xmlns:a16="http://schemas.microsoft.com/office/drawing/2014/main" id="{74BE6E82-25AF-40EE-8B0A-0C2EA270C9B0}"/>
              </a:ext>
            </a:extLst>
          </p:cNvPr>
          <p:cNvGraphicFramePr/>
          <p:nvPr>
            <p:extLst>
              <p:ext uri="{D42A27DB-BD31-4B8C-83A1-F6EECF244321}">
                <p14:modId xmlns:p14="http://schemas.microsoft.com/office/powerpoint/2010/main" val="485082094"/>
              </p:ext>
            </p:extLst>
          </p:nvPr>
        </p:nvGraphicFramePr>
        <p:xfrm>
          <a:off x="1278384" y="745724"/>
          <a:ext cx="9596762" cy="601905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12536462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скругленные углы 1">
            <a:extLst>
              <a:ext uri="{FF2B5EF4-FFF2-40B4-BE49-F238E27FC236}">
                <a16:creationId xmlns="" xmlns:a16="http://schemas.microsoft.com/office/drawing/2014/main" id="{6FBCB067-2F61-446E-900B-5318A02A7A71}"/>
              </a:ext>
            </a:extLst>
          </p:cNvPr>
          <p:cNvSpPr/>
          <p:nvPr/>
        </p:nvSpPr>
        <p:spPr>
          <a:xfrm>
            <a:off x="2592280" y="0"/>
            <a:ext cx="6107837" cy="88776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a:solidFill>
                  <a:srgbClr val="000000"/>
                </a:solidFill>
                <a:latin typeface="Times New Roman" panose="02020603050405020304" pitchFamily="18" charset="0"/>
              </a:rPr>
              <a:t>5. ДПС з метою організації своєї діяльності:</a:t>
            </a:r>
            <a:endParaRPr lang="ru-RU"/>
          </a:p>
        </p:txBody>
      </p:sp>
      <p:sp>
        <p:nvSpPr>
          <p:cNvPr id="3" name="Прямоугольник: скругленные углы 2">
            <a:extLst>
              <a:ext uri="{FF2B5EF4-FFF2-40B4-BE49-F238E27FC236}">
                <a16:creationId xmlns="" xmlns:a16="http://schemas.microsoft.com/office/drawing/2014/main" id="{74DA5001-7755-4BF0-A56F-819E61AC0F89}"/>
              </a:ext>
            </a:extLst>
          </p:cNvPr>
          <p:cNvSpPr/>
          <p:nvPr/>
        </p:nvSpPr>
        <p:spPr>
          <a:xfrm>
            <a:off x="168676" y="1038687"/>
            <a:ext cx="11070454" cy="557517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ru-RU">
                <a:solidFill>
                  <a:srgbClr val="000000"/>
                </a:solidFill>
                <a:latin typeface="Times New Roman" panose="02020603050405020304" pitchFamily="18" charset="0"/>
              </a:rPr>
              <a:t>1) здійснює добір кадрів в апарат ДПС та на посади керівників і заступників керівників її територіальних органів, організовує роботу з підготовки та підвищення кваліфікації працівників апарату ДПС, її територіальних органів;</a:t>
            </a:r>
          </a:p>
          <a:p>
            <a:pPr algn="just"/>
            <a:r>
              <a:rPr lang="ru-RU">
                <a:solidFill>
                  <a:srgbClr val="000000"/>
                </a:solidFill>
                <a:latin typeface="Times New Roman" panose="02020603050405020304" pitchFamily="18" charset="0"/>
              </a:rPr>
              <a:t>2) забезпечує в межах повноважень, передбачених законом, здійснення заходів щодо запобігання та виявлення корупції і контроль за дотриманням вимог антикорупційного законодавства в апараті ДПС, її територіальних органах, на підприємствах, в установах, організаціях, що належать до сфери її управління;</a:t>
            </a:r>
          </a:p>
          <a:p>
            <a:pPr algn="just"/>
            <a:r>
              <a:rPr lang="ru-RU">
                <a:solidFill>
                  <a:srgbClr val="000000"/>
                </a:solidFill>
                <a:latin typeface="Times New Roman" panose="02020603050405020304" pitchFamily="18" charset="0"/>
              </a:rPr>
              <a:t>3) організовує роботу апарату ДПС, її територіальних органів, підприємств, установ, організацій, що належать до сфери її управління;</a:t>
            </a:r>
          </a:p>
          <a:p>
            <a:pPr algn="just"/>
            <a:r>
              <a:rPr lang="ru-RU">
                <a:solidFill>
                  <a:srgbClr val="000000"/>
                </a:solidFill>
                <a:latin typeface="Times New Roman" panose="02020603050405020304" pitchFamily="18" charset="0"/>
              </a:rPr>
              <a:t>4) координує та контролює діяльність територіальних органів ДПС та організовує їх взаємодію з державними органами та органами місцевого самоврядування;</a:t>
            </a:r>
          </a:p>
          <a:p>
            <a:pPr algn="just"/>
            <a:r>
              <a:rPr lang="ru-RU">
                <a:solidFill>
                  <a:srgbClr val="000000"/>
                </a:solidFill>
                <a:latin typeface="Times New Roman" panose="02020603050405020304" pitchFamily="18" charset="0"/>
              </a:rPr>
              <a:t>5) надає територіальним органам ДПС методичну і практичну допомогу в організації роботи, проводить перевірку стану такої роботи;</a:t>
            </a:r>
          </a:p>
        </p:txBody>
      </p:sp>
    </p:spTree>
    <p:extLst>
      <p:ext uri="{BB962C8B-B14F-4D97-AF65-F5344CB8AC3E}">
        <p14:creationId xmlns:p14="http://schemas.microsoft.com/office/powerpoint/2010/main" val="224387822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виток: вертикальный 1">
            <a:extLst>
              <a:ext uri="{FF2B5EF4-FFF2-40B4-BE49-F238E27FC236}">
                <a16:creationId xmlns="" xmlns:a16="http://schemas.microsoft.com/office/drawing/2014/main" id="{C9FD6188-94F0-4DA4-A0F7-193C27B46C51}"/>
              </a:ext>
            </a:extLst>
          </p:cNvPr>
          <p:cNvSpPr/>
          <p:nvPr/>
        </p:nvSpPr>
        <p:spPr>
          <a:xfrm>
            <a:off x="932155" y="133165"/>
            <a:ext cx="10617694" cy="6724835"/>
          </a:xfrm>
          <a:prstGeom prst="verticalScroll">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ru-RU">
                <a:solidFill>
                  <a:srgbClr val="000000"/>
                </a:solidFill>
                <a:latin typeface="Times New Roman" panose="02020603050405020304" pitchFamily="18" charset="0"/>
              </a:rPr>
              <a:t>6) забезпечує охорону державної таємниці відповідно до вимог режиму секретності, кіберзахист, технічний та криптографічний захист інформації і здійснює контроль за його станом;</a:t>
            </a:r>
          </a:p>
          <a:p>
            <a:pPr algn="just"/>
            <a:r>
              <a:rPr lang="ru-RU">
                <a:solidFill>
                  <a:srgbClr val="000000"/>
                </a:solidFill>
                <a:latin typeface="Times New Roman" panose="02020603050405020304" pitchFamily="18" charset="0"/>
              </a:rPr>
              <a:t>7) забезпечує згідно із законодавством надання державним органам інформації з реєстрів, банків і баз даних, ведення яких покладено законодавством на ДПС;</a:t>
            </a:r>
          </a:p>
          <a:p>
            <a:pPr algn="just"/>
            <a:r>
              <a:rPr lang="ru-RU">
                <a:solidFill>
                  <a:srgbClr val="000000"/>
                </a:solidFill>
                <a:latin typeface="Times New Roman" panose="02020603050405020304" pitchFamily="18" charset="0"/>
              </a:rPr>
              <a:t>8) здійснює в межах повноважень, передбачених законом, спільно з відповідними центральними органами виконавчої влади контроль за використанням державних коштів, передбачених для реалізації проектів, виконання програм, зокрема міжнародних;</a:t>
            </a:r>
          </a:p>
          <a:p>
            <a:pPr algn="just"/>
            <a:r>
              <a:rPr lang="ru-RU">
                <a:solidFill>
                  <a:srgbClr val="000000"/>
                </a:solidFill>
                <a:latin typeface="Times New Roman" panose="02020603050405020304" pitchFamily="18" charset="0"/>
              </a:rPr>
              <a:t>9) здійснює комплекс заходів для забезпечення дотримання законності та ефективності використання бюджетних коштів, досягнення результатів відповідно до встановленої мети, завдань, планів і вимог щодо діяльності ДПС, її територіальних органів, підприємств, установ, організацій, що належать до сфери її управління;</a:t>
            </a:r>
          </a:p>
          <a:p>
            <a:pPr algn="just"/>
            <a:r>
              <a:rPr lang="ru-RU">
                <a:solidFill>
                  <a:srgbClr val="000000"/>
                </a:solidFill>
                <a:latin typeface="Times New Roman" panose="02020603050405020304" pitchFamily="18" charset="0"/>
              </a:rPr>
              <a:t>10) організовує планово-фінансову роботу в апараті ДПС та її територіальних органах, здійснює контроль за використанням фінансових і матеріальних ресурсів, забезпечує організацію та вдосконалення бухгалтерського обліку в установленому законодавством порядку;</a:t>
            </a:r>
          </a:p>
          <a:p>
            <a:pPr algn="just"/>
            <a:r>
              <a:rPr lang="ru-RU">
                <a:solidFill>
                  <a:srgbClr val="000000"/>
                </a:solidFill>
                <a:latin typeface="Times New Roman" panose="02020603050405020304" pitchFamily="18" charset="0"/>
              </a:rPr>
              <a:t>11) бере участь у формуванні державного замовлення на підготовку та підвищення кваліфікації фахівців у сфері державної податкової справи;</a:t>
            </a:r>
          </a:p>
        </p:txBody>
      </p:sp>
    </p:spTree>
    <p:extLst>
      <p:ext uri="{BB962C8B-B14F-4D97-AF65-F5344CB8AC3E}">
        <p14:creationId xmlns:p14="http://schemas.microsoft.com/office/powerpoint/2010/main" val="262258318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виток: горизонтальный 1">
            <a:extLst>
              <a:ext uri="{FF2B5EF4-FFF2-40B4-BE49-F238E27FC236}">
                <a16:creationId xmlns="" xmlns:a16="http://schemas.microsoft.com/office/drawing/2014/main" id="{641BD011-7D8A-408D-8A03-F046B520CCD9}"/>
              </a:ext>
            </a:extLst>
          </p:cNvPr>
          <p:cNvSpPr/>
          <p:nvPr/>
        </p:nvSpPr>
        <p:spPr>
          <a:xfrm>
            <a:off x="381740" y="-310719"/>
            <a:ext cx="10981678" cy="2858610"/>
          </a:xfrm>
          <a:prstGeom prst="horizontalScroll">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ru-RU">
                <a:solidFill>
                  <a:srgbClr val="000000"/>
                </a:solidFill>
                <a:latin typeface="Times New Roman" panose="02020603050405020304" pitchFamily="18" charset="0"/>
              </a:rPr>
              <a:t>12) організовує роботу з ведення діловодства та архівного зберігання документів відповідно до встановлених правил;</a:t>
            </a:r>
          </a:p>
          <a:p>
            <a:pPr algn="just"/>
            <a:r>
              <a:rPr lang="ru-RU">
                <a:solidFill>
                  <a:srgbClr val="000000"/>
                </a:solidFill>
                <a:latin typeface="Times New Roman" panose="02020603050405020304" pitchFamily="18" charset="0"/>
              </a:rPr>
              <a:t>13) організовує інформаційно-аналітичне забезпечення ДПС та автоматизацію її діяльності;</a:t>
            </a:r>
          </a:p>
          <a:p>
            <a:pPr algn="just"/>
            <a:r>
              <a:rPr lang="ru-RU">
                <a:solidFill>
                  <a:srgbClr val="000000"/>
                </a:solidFill>
                <a:latin typeface="Times New Roman" panose="02020603050405020304" pitchFamily="18" charset="0"/>
              </a:rPr>
              <a:t>14) забезпечує в межах своїх повноважень реалізацію державної політики щодо державної таємниці та захисту інформації, контроль за її збереженням у ДПС, а також мобілізаційну підготовку, мобілізацію та контроль за здійсненням таких заходів.</a:t>
            </a:r>
          </a:p>
        </p:txBody>
      </p:sp>
      <p:sp>
        <p:nvSpPr>
          <p:cNvPr id="3" name="Прямоугольник: скругленные углы 2">
            <a:extLst>
              <a:ext uri="{FF2B5EF4-FFF2-40B4-BE49-F238E27FC236}">
                <a16:creationId xmlns="" xmlns:a16="http://schemas.microsoft.com/office/drawing/2014/main" id="{CC6D1C5E-2874-408A-9330-96A34EFBDDFB}"/>
              </a:ext>
            </a:extLst>
          </p:cNvPr>
          <p:cNvSpPr/>
          <p:nvPr/>
        </p:nvSpPr>
        <p:spPr>
          <a:xfrm>
            <a:off x="3422342" y="2334826"/>
            <a:ext cx="4083728" cy="71909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a:solidFill>
                  <a:srgbClr val="002060"/>
                </a:solidFill>
                <a:latin typeface="Times New Roman" panose="02020603050405020304" pitchFamily="18" charset="0"/>
              </a:rPr>
              <a:t>6. ДПС для виконання покладених на неї завдань має право:</a:t>
            </a:r>
            <a:endParaRPr lang="ru-RU">
              <a:solidFill>
                <a:srgbClr val="002060"/>
              </a:solidFill>
            </a:endParaRPr>
          </a:p>
        </p:txBody>
      </p:sp>
      <p:sp>
        <p:nvSpPr>
          <p:cNvPr id="4" name="Прямоугольник: скругленные углы 3">
            <a:extLst>
              <a:ext uri="{FF2B5EF4-FFF2-40B4-BE49-F238E27FC236}">
                <a16:creationId xmlns="" xmlns:a16="http://schemas.microsoft.com/office/drawing/2014/main" id="{861972E8-9AB4-4874-81CF-1CFBEC144F36}"/>
              </a:ext>
            </a:extLst>
          </p:cNvPr>
          <p:cNvSpPr/>
          <p:nvPr/>
        </p:nvSpPr>
        <p:spPr>
          <a:xfrm>
            <a:off x="168676" y="3213717"/>
            <a:ext cx="11194742" cy="340014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ru-RU">
                <a:solidFill>
                  <a:srgbClr val="000000"/>
                </a:solidFill>
                <a:latin typeface="Times New Roman" panose="02020603050405020304" pitchFamily="18" charset="0"/>
              </a:rPr>
              <a:t>1) проводити у визначеному законодавством порядку перевірку показників, пов’язаних із визначенням об’єктів оподаткування та із своєчасністю, достовірністю, повнотою нарахування та сплатою всіх передбачених </a:t>
            </a:r>
            <a:r>
              <a:rPr lang="ru-RU" sz="1200" u="sng">
                <a:solidFill>
                  <a:srgbClr val="0000FF"/>
                </a:solidFill>
                <a:latin typeface="Times New Roman" panose="02020603050405020304" pitchFamily="18" charset="0"/>
                <a:hlinkClick r:id="rId2">
                  <a:extLst>
                    <a:ext uri="{A12FA001-AC4F-418D-AE19-62706E023703}">
                      <ahyp:hlinkClr xmlns="" xmlns:ahyp="http://schemas.microsoft.com/office/drawing/2018/hyperlinkcolor" val="tx"/>
                    </a:ext>
                  </a:extLst>
                </a:hlinkClick>
              </a:rPr>
              <a:t>Податковим кодексом України</a:t>
            </a:r>
            <a:r>
              <a:rPr lang="ru-RU">
                <a:solidFill>
                  <a:srgbClr val="000000"/>
                </a:solidFill>
                <a:latin typeface="Times New Roman" panose="02020603050405020304" pitchFamily="18" charset="0"/>
              </a:rPr>
              <a:t> податків, зборів, платежів, а також єдиного внеску, дотриманням вимог законодавства з інших питань, контроль за дотриманням якого покладено на ДПС;</a:t>
            </a:r>
          </a:p>
          <a:p>
            <a:pPr algn="just"/>
            <a:r>
              <a:rPr lang="ru-RU">
                <a:solidFill>
                  <a:srgbClr val="000000"/>
                </a:solidFill>
                <a:latin typeface="Times New Roman" panose="02020603050405020304" pitchFamily="18" charset="0"/>
              </a:rPr>
              <a:t>2) проводити перевірку правильності та повноти визначення фінансового результату до оподаткування згідно з бухгалтерським обліком відповідно до національних положень (стандартів) бухгалтерського обліку або міжнародних стандартів фінансової звітності;</a:t>
            </a:r>
          </a:p>
          <a:p>
            <a:pPr algn="just"/>
            <a:r>
              <a:rPr lang="ru-RU">
                <a:solidFill>
                  <a:srgbClr val="000000"/>
                </a:solidFill>
                <a:latin typeface="Times New Roman" panose="02020603050405020304" pitchFamily="18" charset="0"/>
              </a:rPr>
              <a:t>3) визначати у передбачених </a:t>
            </a:r>
            <a:r>
              <a:rPr lang="ru-RU" sz="1200" u="sng">
                <a:solidFill>
                  <a:srgbClr val="000099"/>
                </a:solidFill>
                <a:latin typeface="Times New Roman" panose="02020603050405020304" pitchFamily="18" charset="0"/>
                <a:hlinkClick r:id="rId2">
                  <a:extLst>
                    <a:ext uri="{A12FA001-AC4F-418D-AE19-62706E023703}">
                      <ahyp:hlinkClr xmlns="" xmlns:ahyp="http://schemas.microsoft.com/office/drawing/2018/hyperlinkcolor" val="tx"/>
                    </a:ext>
                  </a:extLst>
                </a:hlinkClick>
              </a:rPr>
              <a:t>Податковим кодексом України</a:t>
            </a:r>
            <a:r>
              <a:rPr lang="ru-RU">
                <a:solidFill>
                  <a:srgbClr val="000000"/>
                </a:solidFill>
                <a:latin typeface="Times New Roman" panose="02020603050405020304" pitchFamily="18" charset="0"/>
              </a:rPr>
              <a:t> випадках суми податкових та грошових зобов’язань платників податків;</a:t>
            </a:r>
          </a:p>
        </p:txBody>
      </p:sp>
    </p:spTree>
    <p:extLst>
      <p:ext uri="{BB962C8B-B14F-4D97-AF65-F5344CB8AC3E}">
        <p14:creationId xmlns:p14="http://schemas.microsoft.com/office/powerpoint/2010/main" val="168466696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лачко с текстом: прямоугольное 1">
            <a:extLst>
              <a:ext uri="{FF2B5EF4-FFF2-40B4-BE49-F238E27FC236}">
                <a16:creationId xmlns="" xmlns:a16="http://schemas.microsoft.com/office/drawing/2014/main" id="{AE3798AF-562A-446E-98EC-CF5C7A9796B7}"/>
              </a:ext>
            </a:extLst>
          </p:cNvPr>
          <p:cNvSpPr/>
          <p:nvPr/>
        </p:nvSpPr>
        <p:spPr>
          <a:xfrm>
            <a:off x="106532" y="213064"/>
            <a:ext cx="11310151" cy="6400800"/>
          </a:xfrm>
          <a:prstGeom prst="wedgeRect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ru-RU">
                <a:solidFill>
                  <a:srgbClr val="000000"/>
                </a:solidFill>
                <a:latin typeface="Times New Roman" panose="02020603050405020304" pitchFamily="18" charset="0"/>
              </a:rPr>
              <a:t>4) запрошувати платників податків (платників єдиного внеску) або їх представників для перевірки правильності нарахування та своєчасності сплати податків, зборів, платежів, єдиного внеску;</a:t>
            </a:r>
          </a:p>
          <a:p>
            <a:pPr algn="just"/>
            <a:r>
              <a:rPr lang="ru-RU">
                <a:solidFill>
                  <a:srgbClr val="000000"/>
                </a:solidFill>
                <a:latin typeface="Times New Roman" panose="02020603050405020304" pitchFamily="18" charset="0"/>
              </a:rPr>
              <a:t>5) під час проведення перевірок у платників податків - фізичних осіб, а також у посадових осіб платників податків - юридичних осіб та платників єдиного внеску перевіряти документи, що посвідчують особу, а також документи, що підтверджують посаду посадових осіб та/або осіб, які фактично здійснюють розрахункові операції;</a:t>
            </a:r>
          </a:p>
          <a:p>
            <a:pPr algn="just"/>
            <a:r>
              <a:rPr lang="ru-RU">
                <a:solidFill>
                  <a:srgbClr val="000000"/>
                </a:solidFill>
                <a:latin typeface="Times New Roman" panose="02020603050405020304" pitchFamily="18" charset="0"/>
              </a:rPr>
              <a:t>6) отримувати від платників податків (платників єдиного внеску) та надавати в межах, передбачених законом, документи в електронному вигляді;</a:t>
            </a:r>
          </a:p>
          <a:p>
            <a:pPr algn="just"/>
            <a:r>
              <a:rPr lang="ru-RU">
                <a:solidFill>
                  <a:srgbClr val="000000"/>
                </a:solidFill>
                <a:latin typeface="Times New Roman" panose="02020603050405020304" pitchFamily="18" charset="0"/>
              </a:rPr>
              <a:t>7) запитувати та вивчати під час проведення перевірок первинні документи, що використовуються в бухгалтерському обліку, регістри, фінансову, статистичну та іншу звітність, пов’язану з обчисленням і сплатою податків, зборів, платежів, виконанням вимог законодавства, контроль за дотриманням якого покладено на ДПС;</a:t>
            </a:r>
          </a:p>
          <a:p>
            <a:pPr algn="just"/>
            <a:r>
              <a:rPr lang="ru-RU">
                <a:solidFill>
                  <a:srgbClr val="000000"/>
                </a:solidFill>
                <a:latin typeface="Times New Roman" panose="02020603050405020304" pitchFamily="18" charset="0"/>
              </a:rPr>
              <a:t>8) вимагати під час проведення перевірок виготовлення і надання засвідчених підписом платника податків (платника єдиного внеску) або його посадовою особою та скріплених печаткою (за її наявності) копій первинних документів, які свідчать про порушення податкового законодавства та законодавства з інших питань, контроль за дотриманням якого покладено на ДПС, та отримувати їх у платників податків (платників єдиного внеску) у встановленому </a:t>
            </a:r>
            <a:r>
              <a:rPr lang="ru-RU" sz="1200" u="sng">
                <a:solidFill>
                  <a:srgbClr val="000099"/>
                </a:solidFill>
                <a:latin typeface="Times New Roman" panose="02020603050405020304" pitchFamily="18" charset="0"/>
                <a:hlinkClick r:id="rId2">
                  <a:extLst>
                    <a:ext uri="{A12FA001-AC4F-418D-AE19-62706E023703}">
                      <ahyp:hlinkClr xmlns="" xmlns:ahyp="http://schemas.microsoft.com/office/drawing/2018/hyperlinkcolor" val="tx"/>
                    </a:ext>
                  </a:extLst>
                </a:hlinkClick>
              </a:rPr>
              <a:t>Податковим кодексом України</a:t>
            </a:r>
            <a:r>
              <a:rPr lang="ru-RU">
                <a:solidFill>
                  <a:srgbClr val="000000"/>
                </a:solidFill>
                <a:latin typeface="Times New Roman" panose="02020603050405020304" pitchFamily="18" charset="0"/>
              </a:rPr>
              <a:t> порядку;</a:t>
            </a:r>
          </a:p>
          <a:p>
            <a:pPr algn="just"/>
            <a:r>
              <a:rPr lang="ru-RU">
                <a:solidFill>
                  <a:srgbClr val="000000"/>
                </a:solidFill>
                <a:latin typeface="Times New Roman" panose="02020603050405020304" pitchFamily="18" charset="0"/>
              </a:rPr>
              <a:t>9) вимагати під час проведення перевірок від посадових або службових осіб платника податків залучення повноважних осіб для спільного з працівниками ДПС зняття показань внутрішніх та зовнішніх лічильників, якими обладнані технічні пристрої, що використовуються у процесі провадження діяльності, яка перевіряється;</a:t>
            </a:r>
          </a:p>
          <a:p>
            <a:pPr algn="just"/>
            <a:r>
              <a:rPr lang="ru-RU">
                <a:solidFill>
                  <a:srgbClr val="000000"/>
                </a:solidFill>
                <a:latin typeface="Times New Roman" panose="02020603050405020304" pitchFamily="18" charset="0"/>
              </a:rPr>
              <a:t>10) вимагати під час проведення перевірок від платників податків, що перевіряються, проведення інвентаризації основних засобів, товарно-матеріальних цінностей, коштів, зняття залишків товарно-матеріальних цінностей, готівки;</a:t>
            </a:r>
          </a:p>
        </p:txBody>
      </p:sp>
    </p:spTree>
    <p:extLst>
      <p:ext uri="{BB962C8B-B14F-4D97-AF65-F5344CB8AC3E}">
        <p14:creationId xmlns:p14="http://schemas.microsoft.com/office/powerpoint/2010/main" val="185956014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лачко с текстом: прямоугольное со скругленными углами 2">
            <a:extLst>
              <a:ext uri="{FF2B5EF4-FFF2-40B4-BE49-F238E27FC236}">
                <a16:creationId xmlns="" xmlns:a16="http://schemas.microsoft.com/office/drawing/2014/main" id="{98D03A28-4BE8-4216-86A7-908B0AD040F2}"/>
              </a:ext>
            </a:extLst>
          </p:cNvPr>
          <p:cNvSpPr/>
          <p:nvPr/>
        </p:nvSpPr>
        <p:spPr>
          <a:xfrm>
            <a:off x="0" y="106533"/>
            <a:ext cx="12100264" cy="6751468"/>
          </a:xfrm>
          <a:prstGeom prst="wedgeRoundRect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ru-RU" sz="1600" dirty="0">
                <a:solidFill>
                  <a:srgbClr val="000000"/>
                </a:solidFill>
                <a:latin typeface="Times New Roman" panose="02020603050405020304" pitchFamily="18" charset="0"/>
              </a:rPr>
              <a:t>11) </a:t>
            </a:r>
            <a:r>
              <a:rPr lang="ru-RU" sz="1600" dirty="0" err="1">
                <a:solidFill>
                  <a:srgbClr val="000000"/>
                </a:solidFill>
                <a:latin typeface="Times New Roman" panose="02020603050405020304" pitchFamily="18" charset="0"/>
              </a:rPr>
              <a:t>вилучати</a:t>
            </a:r>
            <a:r>
              <a:rPr lang="ru-RU" sz="1600" dirty="0">
                <a:solidFill>
                  <a:srgbClr val="000000"/>
                </a:solidFill>
                <a:latin typeface="Times New Roman" panose="02020603050405020304" pitchFamily="18" charset="0"/>
              </a:rPr>
              <a:t> в </a:t>
            </a:r>
            <a:r>
              <a:rPr lang="ru-RU" sz="1600" dirty="0" err="1">
                <a:solidFill>
                  <a:srgbClr val="000000"/>
                </a:solidFill>
                <a:latin typeface="Times New Roman" panose="02020603050405020304" pitchFamily="18" charset="0"/>
              </a:rPr>
              <a:t>установленому</a:t>
            </a:r>
            <a:r>
              <a:rPr lang="ru-RU" sz="1600" dirty="0">
                <a:solidFill>
                  <a:srgbClr val="000000"/>
                </a:solidFill>
                <a:latin typeface="Times New Roman" panose="02020603050405020304" pitchFamily="18" charset="0"/>
              </a:rPr>
              <a:t> </a:t>
            </a:r>
            <a:r>
              <a:rPr lang="ru-RU" sz="1600" dirty="0" err="1">
                <a:solidFill>
                  <a:srgbClr val="000000"/>
                </a:solidFill>
                <a:latin typeface="Times New Roman" panose="02020603050405020304" pitchFamily="18" charset="0"/>
              </a:rPr>
              <a:t>законодавством</a:t>
            </a:r>
            <a:r>
              <a:rPr lang="ru-RU" sz="1600" dirty="0">
                <a:solidFill>
                  <a:srgbClr val="000000"/>
                </a:solidFill>
                <a:latin typeface="Times New Roman" panose="02020603050405020304" pitchFamily="18" charset="0"/>
              </a:rPr>
              <a:t> порядку </a:t>
            </a:r>
            <a:r>
              <a:rPr lang="ru-RU" sz="1600" dirty="0" err="1">
                <a:solidFill>
                  <a:srgbClr val="000000"/>
                </a:solidFill>
                <a:latin typeface="Times New Roman" panose="02020603050405020304" pitchFamily="18" charset="0"/>
              </a:rPr>
              <a:t>під</a:t>
            </a:r>
            <a:r>
              <a:rPr lang="ru-RU" sz="1600" dirty="0">
                <a:solidFill>
                  <a:srgbClr val="000000"/>
                </a:solidFill>
                <a:latin typeface="Times New Roman" panose="02020603050405020304" pitchFamily="18" charset="0"/>
              </a:rPr>
              <a:t> час </a:t>
            </a:r>
            <a:r>
              <a:rPr lang="ru-RU" sz="1600" dirty="0" err="1">
                <a:solidFill>
                  <a:srgbClr val="000000"/>
                </a:solidFill>
                <a:latin typeface="Times New Roman" panose="02020603050405020304" pitchFamily="18" charset="0"/>
              </a:rPr>
              <a:t>проведення</a:t>
            </a:r>
            <a:r>
              <a:rPr lang="ru-RU" sz="1600" dirty="0">
                <a:solidFill>
                  <a:srgbClr val="000000"/>
                </a:solidFill>
                <a:latin typeface="Times New Roman" panose="02020603050405020304" pitchFamily="18" charset="0"/>
              </a:rPr>
              <a:t> </a:t>
            </a:r>
            <a:r>
              <a:rPr lang="ru-RU" sz="1600" dirty="0" err="1">
                <a:solidFill>
                  <a:srgbClr val="000000"/>
                </a:solidFill>
                <a:latin typeface="Times New Roman" panose="02020603050405020304" pitchFamily="18" charset="0"/>
              </a:rPr>
              <a:t>перевірок</a:t>
            </a:r>
            <a:r>
              <a:rPr lang="ru-RU" sz="1600" dirty="0">
                <a:solidFill>
                  <a:srgbClr val="000000"/>
                </a:solidFill>
                <a:latin typeface="Times New Roman" panose="02020603050405020304" pitchFamily="18" charset="0"/>
              </a:rPr>
              <a:t> у </a:t>
            </a:r>
            <a:r>
              <a:rPr lang="ru-RU" sz="1600" dirty="0" err="1">
                <a:solidFill>
                  <a:srgbClr val="000000"/>
                </a:solidFill>
                <a:latin typeface="Times New Roman" panose="02020603050405020304" pitchFamily="18" charset="0"/>
              </a:rPr>
              <a:t>підприємств</a:t>
            </a:r>
            <a:r>
              <a:rPr lang="ru-RU" sz="1600" dirty="0">
                <a:solidFill>
                  <a:srgbClr val="000000"/>
                </a:solidFill>
                <a:latin typeface="Times New Roman" panose="02020603050405020304" pitchFamily="18" charset="0"/>
              </a:rPr>
              <a:t>, </a:t>
            </a:r>
            <a:r>
              <a:rPr lang="ru-RU" sz="1600" dirty="0" err="1">
                <a:solidFill>
                  <a:srgbClr val="000000"/>
                </a:solidFill>
                <a:latin typeface="Times New Roman" panose="02020603050405020304" pitchFamily="18" charset="0"/>
              </a:rPr>
              <a:t>установ</a:t>
            </a:r>
            <a:r>
              <a:rPr lang="ru-RU" sz="1600" dirty="0">
                <a:solidFill>
                  <a:srgbClr val="000000"/>
                </a:solidFill>
                <a:latin typeface="Times New Roman" panose="02020603050405020304" pitchFamily="18" charset="0"/>
              </a:rPr>
              <a:t>, </a:t>
            </a:r>
            <a:r>
              <a:rPr lang="ru-RU" sz="1600" dirty="0" err="1">
                <a:solidFill>
                  <a:srgbClr val="000000"/>
                </a:solidFill>
                <a:latin typeface="Times New Roman" panose="02020603050405020304" pitchFamily="18" charset="0"/>
              </a:rPr>
              <a:t>організацій</a:t>
            </a:r>
            <a:r>
              <a:rPr lang="ru-RU" sz="1600" dirty="0">
                <a:solidFill>
                  <a:srgbClr val="000000"/>
                </a:solidFill>
                <a:latin typeface="Times New Roman" panose="02020603050405020304" pitchFamily="18" charset="0"/>
              </a:rPr>
              <a:t>, </a:t>
            </a:r>
            <a:r>
              <a:rPr lang="ru-RU" sz="1600" dirty="0" err="1">
                <a:solidFill>
                  <a:srgbClr val="000000"/>
                </a:solidFill>
                <a:latin typeface="Times New Roman" panose="02020603050405020304" pitchFamily="18" charset="0"/>
              </a:rPr>
              <a:t>фізичних</a:t>
            </a:r>
            <a:r>
              <a:rPr lang="ru-RU" sz="1600" dirty="0">
                <a:solidFill>
                  <a:srgbClr val="000000"/>
                </a:solidFill>
                <a:latin typeface="Times New Roman" panose="02020603050405020304" pitchFamily="18" charset="0"/>
              </a:rPr>
              <a:t> </a:t>
            </a:r>
            <a:r>
              <a:rPr lang="ru-RU" sz="1600" dirty="0" err="1">
                <a:solidFill>
                  <a:srgbClr val="000000"/>
                </a:solidFill>
                <a:latin typeface="Times New Roman" panose="02020603050405020304" pitchFamily="18" charset="0"/>
              </a:rPr>
              <a:t>осіб</a:t>
            </a:r>
            <a:r>
              <a:rPr lang="ru-RU" sz="1600" dirty="0">
                <a:solidFill>
                  <a:srgbClr val="000000"/>
                </a:solidFill>
                <a:latin typeface="Times New Roman" panose="02020603050405020304" pitchFamily="18" charset="0"/>
              </a:rPr>
              <a:t> - </a:t>
            </a:r>
            <a:r>
              <a:rPr lang="ru-RU" sz="1600" dirty="0" err="1">
                <a:solidFill>
                  <a:srgbClr val="000000"/>
                </a:solidFill>
                <a:latin typeface="Times New Roman" panose="02020603050405020304" pitchFamily="18" charset="0"/>
              </a:rPr>
              <a:t>підприємців</a:t>
            </a:r>
            <a:r>
              <a:rPr lang="ru-RU" sz="1600" dirty="0">
                <a:solidFill>
                  <a:srgbClr val="000000"/>
                </a:solidFill>
                <a:latin typeface="Times New Roman" panose="02020603050405020304" pitchFamily="18" charset="0"/>
              </a:rPr>
              <a:t> та </a:t>
            </a:r>
            <a:r>
              <a:rPr lang="ru-RU" sz="1600" dirty="0" err="1">
                <a:solidFill>
                  <a:srgbClr val="000000"/>
                </a:solidFill>
                <a:latin typeface="Times New Roman" panose="02020603050405020304" pitchFamily="18" charset="0"/>
              </a:rPr>
              <a:t>фізичних</a:t>
            </a:r>
            <a:r>
              <a:rPr lang="ru-RU" sz="1600" dirty="0">
                <a:solidFill>
                  <a:srgbClr val="000000"/>
                </a:solidFill>
                <a:latin typeface="Times New Roman" panose="02020603050405020304" pitchFamily="18" charset="0"/>
              </a:rPr>
              <a:t> </a:t>
            </a:r>
            <a:r>
              <a:rPr lang="ru-RU" sz="1600" dirty="0" err="1">
                <a:solidFill>
                  <a:srgbClr val="000000"/>
                </a:solidFill>
                <a:latin typeface="Times New Roman" panose="02020603050405020304" pitchFamily="18" charset="0"/>
              </a:rPr>
              <a:t>осіб</a:t>
            </a:r>
            <a:r>
              <a:rPr lang="ru-RU" sz="1600" dirty="0">
                <a:solidFill>
                  <a:srgbClr val="000000"/>
                </a:solidFill>
                <a:latin typeface="Times New Roman" panose="02020603050405020304" pitchFamily="18" charset="0"/>
              </a:rPr>
              <a:t>, </a:t>
            </a:r>
            <a:r>
              <a:rPr lang="ru-RU" sz="1600" dirty="0" err="1">
                <a:solidFill>
                  <a:srgbClr val="000000"/>
                </a:solidFill>
                <a:latin typeface="Times New Roman" panose="02020603050405020304" pitchFamily="18" charset="0"/>
              </a:rPr>
              <a:t>які</a:t>
            </a:r>
            <a:r>
              <a:rPr lang="ru-RU" sz="1600" dirty="0">
                <a:solidFill>
                  <a:srgbClr val="000000"/>
                </a:solidFill>
                <a:latin typeface="Times New Roman" panose="02020603050405020304" pitchFamily="18" charset="0"/>
              </a:rPr>
              <a:t> </a:t>
            </a:r>
            <a:r>
              <a:rPr lang="ru-RU" sz="1600" dirty="0" err="1">
                <a:solidFill>
                  <a:srgbClr val="000000"/>
                </a:solidFill>
                <a:latin typeface="Times New Roman" panose="02020603050405020304" pitchFamily="18" charset="0"/>
              </a:rPr>
              <a:t>провадять</a:t>
            </a:r>
            <a:r>
              <a:rPr lang="ru-RU" sz="1600" dirty="0">
                <a:solidFill>
                  <a:srgbClr val="000000"/>
                </a:solidFill>
                <a:latin typeface="Times New Roman" panose="02020603050405020304" pitchFamily="18" charset="0"/>
              </a:rPr>
              <a:t> </a:t>
            </a:r>
            <a:r>
              <a:rPr lang="ru-RU" sz="1600" dirty="0" err="1">
                <a:solidFill>
                  <a:srgbClr val="000000"/>
                </a:solidFill>
                <a:latin typeface="Times New Roman" panose="02020603050405020304" pitchFamily="18" charset="0"/>
              </a:rPr>
              <a:t>незалежну</a:t>
            </a:r>
            <a:r>
              <a:rPr lang="ru-RU" sz="1600" dirty="0">
                <a:solidFill>
                  <a:srgbClr val="000000"/>
                </a:solidFill>
                <a:latin typeface="Times New Roman" panose="02020603050405020304" pitchFamily="18" charset="0"/>
              </a:rPr>
              <a:t> </a:t>
            </a:r>
            <a:r>
              <a:rPr lang="ru-RU" sz="1600" dirty="0" err="1">
                <a:solidFill>
                  <a:srgbClr val="000000"/>
                </a:solidFill>
                <a:latin typeface="Times New Roman" panose="02020603050405020304" pitchFamily="18" charset="0"/>
              </a:rPr>
              <a:t>професійну</a:t>
            </a:r>
            <a:r>
              <a:rPr lang="ru-RU" sz="1600" dirty="0">
                <a:solidFill>
                  <a:srgbClr val="000000"/>
                </a:solidFill>
                <a:latin typeface="Times New Roman" panose="02020603050405020304" pitchFamily="18" charset="0"/>
              </a:rPr>
              <a:t> </a:t>
            </a:r>
            <a:r>
              <a:rPr lang="ru-RU" sz="1600" dirty="0" err="1">
                <a:solidFill>
                  <a:srgbClr val="000000"/>
                </a:solidFill>
                <a:latin typeface="Times New Roman" panose="02020603050405020304" pitchFamily="18" charset="0"/>
              </a:rPr>
              <a:t>діяльність</a:t>
            </a:r>
            <a:r>
              <a:rPr lang="ru-RU" sz="1600" dirty="0">
                <a:solidFill>
                  <a:srgbClr val="000000"/>
                </a:solidFill>
                <a:latin typeface="Times New Roman" panose="02020603050405020304" pitchFamily="18" charset="0"/>
              </a:rPr>
              <a:t>, </a:t>
            </a:r>
            <a:r>
              <a:rPr lang="ru-RU" sz="1600" dirty="0" err="1">
                <a:solidFill>
                  <a:srgbClr val="000000"/>
                </a:solidFill>
                <a:latin typeface="Times New Roman" panose="02020603050405020304" pitchFamily="18" charset="0"/>
              </a:rPr>
              <a:t>копії</a:t>
            </a:r>
            <a:r>
              <a:rPr lang="ru-RU" sz="1600" dirty="0">
                <a:solidFill>
                  <a:srgbClr val="000000"/>
                </a:solidFill>
                <a:latin typeface="Times New Roman" panose="02020603050405020304" pitchFamily="18" charset="0"/>
              </a:rPr>
              <a:t> </a:t>
            </a:r>
            <a:r>
              <a:rPr lang="ru-RU" sz="1600" dirty="0" err="1">
                <a:solidFill>
                  <a:srgbClr val="000000"/>
                </a:solidFill>
                <a:latin typeface="Times New Roman" panose="02020603050405020304" pitchFamily="18" charset="0"/>
              </a:rPr>
              <a:t>документів</a:t>
            </a:r>
            <a:r>
              <a:rPr lang="ru-RU" sz="1600" dirty="0">
                <a:solidFill>
                  <a:srgbClr val="000000"/>
                </a:solidFill>
                <a:latin typeface="Times New Roman" panose="02020603050405020304" pitchFamily="18" charset="0"/>
              </a:rPr>
              <a:t>, </a:t>
            </a:r>
            <a:r>
              <a:rPr lang="ru-RU" sz="1600" dirty="0" err="1">
                <a:solidFill>
                  <a:srgbClr val="000000"/>
                </a:solidFill>
                <a:latin typeface="Times New Roman" panose="02020603050405020304" pitchFamily="18" charset="0"/>
              </a:rPr>
              <a:t>що</a:t>
            </a:r>
            <a:r>
              <a:rPr lang="ru-RU" sz="1600" dirty="0">
                <a:solidFill>
                  <a:srgbClr val="000000"/>
                </a:solidFill>
                <a:latin typeface="Times New Roman" panose="02020603050405020304" pitchFamily="18" charset="0"/>
              </a:rPr>
              <a:t> </a:t>
            </a:r>
            <a:r>
              <a:rPr lang="ru-RU" sz="1600" dirty="0" err="1">
                <a:solidFill>
                  <a:srgbClr val="000000"/>
                </a:solidFill>
                <a:latin typeface="Times New Roman" panose="02020603050405020304" pitchFamily="18" charset="0"/>
              </a:rPr>
              <a:t>підтверджують</a:t>
            </a:r>
            <a:r>
              <a:rPr lang="ru-RU" sz="1600" dirty="0">
                <a:solidFill>
                  <a:srgbClr val="000000"/>
                </a:solidFill>
                <a:latin typeface="Times New Roman" panose="02020603050405020304" pitchFamily="18" charset="0"/>
              </a:rPr>
              <a:t> </a:t>
            </a:r>
            <a:r>
              <a:rPr lang="ru-RU" sz="1600" dirty="0" err="1">
                <a:solidFill>
                  <a:srgbClr val="000000"/>
                </a:solidFill>
                <a:latin typeface="Times New Roman" panose="02020603050405020304" pitchFamily="18" charset="0"/>
              </a:rPr>
              <a:t>заниження</a:t>
            </a:r>
            <a:r>
              <a:rPr lang="ru-RU" sz="1600" dirty="0">
                <a:solidFill>
                  <a:srgbClr val="000000"/>
                </a:solidFill>
                <a:latin typeface="Times New Roman" panose="02020603050405020304" pitchFamily="18" charset="0"/>
              </a:rPr>
              <a:t> </a:t>
            </a:r>
            <a:r>
              <a:rPr lang="ru-RU" sz="1600" dirty="0" err="1">
                <a:solidFill>
                  <a:srgbClr val="000000"/>
                </a:solidFill>
                <a:latin typeface="Times New Roman" panose="02020603050405020304" pitchFamily="18" charset="0"/>
              </a:rPr>
              <a:t>розміру</a:t>
            </a:r>
            <a:r>
              <a:rPr lang="ru-RU" sz="1600" dirty="0">
                <a:solidFill>
                  <a:srgbClr val="000000"/>
                </a:solidFill>
                <a:latin typeface="Times New Roman" panose="02020603050405020304" pitchFamily="18" charset="0"/>
              </a:rPr>
              <a:t> </a:t>
            </a:r>
            <a:r>
              <a:rPr lang="ru-RU" sz="1600" dirty="0" err="1">
                <a:solidFill>
                  <a:srgbClr val="000000"/>
                </a:solidFill>
                <a:latin typeface="Times New Roman" panose="02020603050405020304" pitchFamily="18" charset="0"/>
              </a:rPr>
              <a:t>заробітної</a:t>
            </a:r>
            <a:r>
              <a:rPr lang="ru-RU" sz="1600" dirty="0">
                <a:solidFill>
                  <a:srgbClr val="000000"/>
                </a:solidFill>
                <a:latin typeface="Times New Roman" panose="02020603050405020304" pitchFamily="18" charset="0"/>
              </a:rPr>
              <a:t> плати (доходу) та </a:t>
            </a:r>
            <a:r>
              <a:rPr lang="ru-RU" sz="1600" dirty="0" err="1">
                <a:solidFill>
                  <a:srgbClr val="000000"/>
                </a:solidFill>
                <a:latin typeface="Times New Roman" panose="02020603050405020304" pitchFamily="18" charset="0"/>
              </a:rPr>
              <a:t>інших</a:t>
            </a:r>
            <a:r>
              <a:rPr lang="ru-RU" sz="1600" dirty="0">
                <a:solidFill>
                  <a:srgbClr val="000000"/>
                </a:solidFill>
                <a:latin typeface="Times New Roman" panose="02020603050405020304" pitchFamily="18" charset="0"/>
              </a:rPr>
              <a:t> </a:t>
            </a:r>
            <a:r>
              <a:rPr lang="ru-RU" sz="1600" dirty="0" err="1">
                <a:solidFill>
                  <a:srgbClr val="000000"/>
                </a:solidFill>
                <a:latin typeface="Times New Roman" panose="02020603050405020304" pitchFamily="18" charset="0"/>
              </a:rPr>
              <a:t>виплат</a:t>
            </a:r>
            <a:r>
              <a:rPr lang="ru-RU" sz="1600" dirty="0">
                <a:solidFill>
                  <a:srgbClr val="000000"/>
                </a:solidFill>
                <a:latin typeface="Times New Roman" panose="02020603050405020304" pitchFamily="18" charset="0"/>
              </a:rPr>
              <a:t>, на </a:t>
            </a:r>
            <a:r>
              <a:rPr lang="ru-RU" sz="1600" dirty="0" err="1">
                <a:solidFill>
                  <a:srgbClr val="000000"/>
                </a:solidFill>
                <a:latin typeface="Times New Roman" panose="02020603050405020304" pitchFamily="18" charset="0"/>
              </a:rPr>
              <a:t>які</a:t>
            </a:r>
            <a:r>
              <a:rPr lang="ru-RU" sz="1600" dirty="0">
                <a:solidFill>
                  <a:srgbClr val="000000"/>
                </a:solidFill>
                <a:latin typeface="Times New Roman" panose="02020603050405020304" pitchFamily="18" charset="0"/>
              </a:rPr>
              <a:t> </a:t>
            </a:r>
            <a:r>
              <a:rPr lang="ru-RU" sz="1600" dirty="0" err="1">
                <a:solidFill>
                  <a:srgbClr val="000000"/>
                </a:solidFill>
                <a:latin typeface="Times New Roman" panose="02020603050405020304" pitchFamily="18" charset="0"/>
              </a:rPr>
              <a:t>нараховується</a:t>
            </a:r>
            <a:r>
              <a:rPr lang="ru-RU" sz="1600" dirty="0">
                <a:solidFill>
                  <a:srgbClr val="000000"/>
                </a:solidFill>
                <a:latin typeface="Times New Roman" panose="02020603050405020304" pitchFamily="18" charset="0"/>
              </a:rPr>
              <a:t> </a:t>
            </a:r>
            <a:r>
              <a:rPr lang="ru-RU" sz="1600" dirty="0" err="1">
                <a:solidFill>
                  <a:srgbClr val="000000"/>
                </a:solidFill>
                <a:latin typeface="Times New Roman" panose="02020603050405020304" pitchFamily="18" charset="0"/>
              </a:rPr>
              <a:t>єдиний</a:t>
            </a:r>
            <a:r>
              <a:rPr lang="ru-RU" sz="1600" dirty="0">
                <a:solidFill>
                  <a:srgbClr val="000000"/>
                </a:solidFill>
                <a:latin typeface="Times New Roman" panose="02020603050405020304" pitchFamily="18" charset="0"/>
              </a:rPr>
              <a:t> </a:t>
            </a:r>
            <a:r>
              <a:rPr lang="ru-RU" sz="1600" dirty="0" err="1">
                <a:solidFill>
                  <a:srgbClr val="000000"/>
                </a:solidFill>
                <a:latin typeface="Times New Roman" panose="02020603050405020304" pitchFamily="18" charset="0"/>
              </a:rPr>
              <a:t>внесок</a:t>
            </a:r>
            <a:r>
              <a:rPr lang="ru-RU" sz="1600" dirty="0">
                <a:solidFill>
                  <a:srgbClr val="000000"/>
                </a:solidFill>
                <a:latin typeface="Times New Roman" panose="02020603050405020304" pitchFamily="18" charset="0"/>
              </a:rPr>
              <a:t>;</a:t>
            </a:r>
          </a:p>
          <a:p>
            <a:pPr algn="just"/>
            <a:r>
              <a:rPr lang="ru-RU" sz="1600" dirty="0">
                <a:solidFill>
                  <a:srgbClr val="000000"/>
                </a:solidFill>
                <a:latin typeface="Times New Roman" panose="02020603050405020304" pitchFamily="18" charset="0"/>
              </a:rPr>
              <a:t>12) доступу </a:t>
            </a:r>
            <a:r>
              <a:rPr lang="ru-RU" sz="1600" dirty="0" err="1">
                <a:solidFill>
                  <a:srgbClr val="000000"/>
                </a:solidFill>
                <a:latin typeface="Times New Roman" panose="02020603050405020304" pitchFamily="18" charset="0"/>
              </a:rPr>
              <a:t>під</a:t>
            </a:r>
            <a:r>
              <a:rPr lang="ru-RU" sz="1600" dirty="0">
                <a:solidFill>
                  <a:srgbClr val="000000"/>
                </a:solidFill>
                <a:latin typeface="Times New Roman" panose="02020603050405020304" pitchFamily="18" charset="0"/>
              </a:rPr>
              <a:t> час </a:t>
            </a:r>
            <a:r>
              <a:rPr lang="ru-RU" sz="1600" dirty="0" err="1">
                <a:solidFill>
                  <a:srgbClr val="000000"/>
                </a:solidFill>
                <a:latin typeface="Times New Roman" panose="02020603050405020304" pitchFamily="18" charset="0"/>
              </a:rPr>
              <a:t>проведення</a:t>
            </a:r>
            <a:r>
              <a:rPr lang="ru-RU" sz="1600" dirty="0">
                <a:solidFill>
                  <a:srgbClr val="000000"/>
                </a:solidFill>
                <a:latin typeface="Times New Roman" panose="02020603050405020304" pitchFamily="18" charset="0"/>
              </a:rPr>
              <a:t> </a:t>
            </a:r>
            <a:r>
              <a:rPr lang="ru-RU" sz="1600" dirty="0" err="1">
                <a:solidFill>
                  <a:srgbClr val="000000"/>
                </a:solidFill>
                <a:latin typeface="Times New Roman" panose="02020603050405020304" pitchFamily="18" charset="0"/>
              </a:rPr>
              <a:t>перевірок</a:t>
            </a:r>
            <a:r>
              <a:rPr lang="ru-RU" sz="1600" dirty="0">
                <a:solidFill>
                  <a:srgbClr val="000000"/>
                </a:solidFill>
                <a:latin typeface="Times New Roman" panose="02020603050405020304" pitchFamily="18" charset="0"/>
              </a:rPr>
              <a:t> до </a:t>
            </a:r>
            <a:r>
              <a:rPr lang="ru-RU" sz="1600" dirty="0" err="1">
                <a:solidFill>
                  <a:srgbClr val="000000"/>
                </a:solidFill>
                <a:latin typeface="Times New Roman" panose="02020603050405020304" pitchFamily="18" charset="0"/>
              </a:rPr>
              <a:t>територій</a:t>
            </a:r>
            <a:r>
              <a:rPr lang="ru-RU" sz="1600" dirty="0">
                <a:solidFill>
                  <a:srgbClr val="000000"/>
                </a:solidFill>
                <a:latin typeface="Times New Roman" panose="02020603050405020304" pitchFamily="18" charset="0"/>
              </a:rPr>
              <a:t>, </a:t>
            </a:r>
            <a:r>
              <a:rPr lang="ru-RU" sz="1600" dirty="0" err="1">
                <a:solidFill>
                  <a:srgbClr val="000000"/>
                </a:solidFill>
                <a:latin typeface="Times New Roman" panose="02020603050405020304" pitchFamily="18" charset="0"/>
              </a:rPr>
              <a:t>приміщень</a:t>
            </a:r>
            <a:r>
              <a:rPr lang="ru-RU" sz="1600" dirty="0">
                <a:solidFill>
                  <a:srgbClr val="000000"/>
                </a:solidFill>
                <a:latin typeface="Times New Roman" panose="02020603050405020304" pitchFamily="18" charset="0"/>
              </a:rPr>
              <a:t> (</a:t>
            </a:r>
            <a:r>
              <a:rPr lang="ru-RU" sz="1600" dirty="0" err="1">
                <a:solidFill>
                  <a:srgbClr val="000000"/>
                </a:solidFill>
                <a:latin typeface="Times New Roman" panose="02020603050405020304" pitchFamily="18" charset="0"/>
              </a:rPr>
              <a:t>крім</a:t>
            </a:r>
            <a:r>
              <a:rPr lang="ru-RU" sz="1600" dirty="0">
                <a:solidFill>
                  <a:srgbClr val="000000"/>
                </a:solidFill>
                <a:latin typeface="Times New Roman" panose="02020603050405020304" pitchFamily="18" charset="0"/>
              </a:rPr>
              <a:t> </a:t>
            </a:r>
            <a:r>
              <a:rPr lang="ru-RU" sz="1600" dirty="0" err="1">
                <a:solidFill>
                  <a:srgbClr val="000000"/>
                </a:solidFill>
                <a:latin typeface="Times New Roman" panose="02020603050405020304" pitchFamily="18" charset="0"/>
              </a:rPr>
              <a:t>житла</a:t>
            </a:r>
            <a:r>
              <a:rPr lang="ru-RU" sz="1600" dirty="0">
                <a:solidFill>
                  <a:srgbClr val="000000"/>
                </a:solidFill>
                <a:latin typeface="Times New Roman" panose="02020603050405020304" pitchFamily="18" charset="0"/>
              </a:rPr>
              <a:t> </a:t>
            </a:r>
            <a:r>
              <a:rPr lang="ru-RU" sz="1600" dirty="0" err="1">
                <a:solidFill>
                  <a:srgbClr val="000000"/>
                </a:solidFill>
                <a:latin typeface="Times New Roman" panose="02020603050405020304" pitchFamily="18" charset="0"/>
              </a:rPr>
              <a:t>громадян</a:t>
            </a:r>
            <a:r>
              <a:rPr lang="ru-RU" sz="1600" dirty="0">
                <a:solidFill>
                  <a:srgbClr val="000000"/>
                </a:solidFill>
                <a:latin typeface="Times New Roman" panose="02020603050405020304" pitchFamily="18" charset="0"/>
              </a:rPr>
              <a:t>) та </a:t>
            </a:r>
            <a:r>
              <a:rPr lang="ru-RU" sz="1600" dirty="0" err="1">
                <a:solidFill>
                  <a:srgbClr val="000000"/>
                </a:solidFill>
                <a:latin typeface="Times New Roman" panose="02020603050405020304" pitchFamily="18" charset="0"/>
              </a:rPr>
              <a:t>іншого</a:t>
            </a:r>
            <a:r>
              <a:rPr lang="ru-RU" sz="1600" dirty="0">
                <a:solidFill>
                  <a:srgbClr val="000000"/>
                </a:solidFill>
                <a:latin typeface="Times New Roman" panose="02020603050405020304" pitchFamily="18" charset="0"/>
              </a:rPr>
              <a:t> майна, </a:t>
            </a:r>
            <a:r>
              <a:rPr lang="ru-RU" sz="1600" dirty="0" err="1">
                <a:solidFill>
                  <a:srgbClr val="000000"/>
                </a:solidFill>
                <a:latin typeface="Times New Roman" panose="02020603050405020304" pitchFamily="18" charset="0"/>
              </a:rPr>
              <a:t>що</a:t>
            </a:r>
            <a:r>
              <a:rPr lang="ru-RU" sz="1600" dirty="0">
                <a:solidFill>
                  <a:srgbClr val="000000"/>
                </a:solidFill>
                <a:latin typeface="Times New Roman" panose="02020603050405020304" pitchFamily="18" charset="0"/>
              </a:rPr>
              <a:t> </a:t>
            </a:r>
            <a:r>
              <a:rPr lang="ru-RU" sz="1600" dirty="0" err="1">
                <a:solidFill>
                  <a:srgbClr val="000000"/>
                </a:solidFill>
                <a:latin typeface="Times New Roman" panose="02020603050405020304" pitchFamily="18" charset="0"/>
              </a:rPr>
              <a:t>використовуються</a:t>
            </a:r>
            <a:r>
              <a:rPr lang="ru-RU" sz="1600" dirty="0">
                <a:solidFill>
                  <a:srgbClr val="000000"/>
                </a:solidFill>
                <a:latin typeface="Times New Roman" panose="02020603050405020304" pitchFamily="18" charset="0"/>
              </a:rPr>
              <a:t> для </a:t>
            </a:r>
            <a:r>
              <a:rPr lang="ru-RU" sz="1600" dirty="0" err="1">
                <a:solidFill>
                  <a:srgbClr val="000000"/>
                </a:solidFill>
                <a:latin typeface="Times New Roman" panose="02020603050405020304" pitchFamily="18" charset="0"/>
              </a:rPr>
              <a:t>провадження</a:t>
            </a:r>
            <a:r>
              <a:rPr lang="ru-RU" sz="1600" dirty="0">
                <a:solidFill>
                  <a:srgbClr val="000000"/>
                </a:solidFill>
                <a:latin typeface="Times New Roman" panose="02020603050405020304" pitchFamily="18" charset="0"/>
              </a:rPr>
              <a:t> </a:t>
            </a:r>
            <a:r>
              <a:rPr lang="ru-RU" sz="1600" dirty="0" err="1">
                <a:solidFill>
                  <a:srgbClr val="000000"/>
                </a:solidFill>
                <a:latin typeface="Times New Roman" panose="02020603050405020304" pitchFamily="18" charset="0"/>
              </a:rPr>
              <a:t>господарської</a:t>
            </a:r>
            <a:r>
              <a:rPr lang="ru-RU" sz="1600" dirty="0">
                <a:solidFill>
                  <a:srgbClr val="000000"/>
                </a:solidFill>
                <a:latin typeface="Times New Roman" panose="02020603050405020304" pitchFamily="18" charset="0"/>
              </a:rPr>
              <a:t> </a:t>
            </a:r>
            <a:r>
              <a:rPr lang="ru-RU" sz="1600" dirty="0" err="1">
                <a:solidFill>
                  <a:srgbClr val="000000"/>
                </a:solidFill>
                <a:latin typeface="Times New Roman" panose="02020603050405020304" pitchFamily="18" charset="0"/>
              </a:rPr>
              <a:t>діяльності</a:t>
            </a:r>
            <a:r>
              <a:rPr lang="ru-RU" sz="1600" dirty="0">
                <a:solidFill>
                  <a:srgbClr val="000000"/>
                </a:solidFill>
                <a:latin typeface="Times New Roman" panose="02020603050405020304" pitchFamily="18" charset="0"/>
              </a:rPr>
              <a:t> та/</a:t>
            </a:r>
            <a:r>
              <a:rPr lang="ru-RU" sz="1600" dirty="0" err="1">
                <a:solidFill>
                  <a:srgbClr val="000000"/>
                </a:solidFill>
                <a:latin typeface="Times New Roman" panose="02020603050405020304" pitchFamily="18" charset="0"/>
              </a:rPr>
              <a:t>або</a:t>
            </a:r>
            <a:r>
              <a:rPr lang="ru-RU" sz="1600" dirty="0">
                <a:solidFill>
                  <a:srgbClr val="000000"/>
                </a:solidFill>
                <a:latin typeface="Times New Roman" panose="02020603050405020304" pitchFamily="18" charset="0"/>
              </a:rPr>
              <a:t> є </a:t>
            </a:r>
            <a:r>
              <a:rPr lang="ru-RU" sz="1600" dirty="0" err="1">
                <a:solidFill>
                  <a:srgbClr val="000000"/>
                </a:solidFill>
                <a:latin typeface="Times New Roman" panose="02020603050405020304" pitchFamily="18" charset="0"/>
              </a:rPr>
              <a:t>об’єктами</a:t>
            </a:r>
            <a:r>
              <a:rPr lang="ru-RU" sz="1600" dirty="0">
                <a:solidFill>
                  <a:srgbClr val="000000"/>
                </a:solidFill>
                <a:latin typeface="Times New Roman" panose="02020603050405020304" pitchFamily="18" charset="0"/>
              </a:rPr>
              <a:t> </a:t>
            </a:r>
            <a:r>
              <a:rPr lang="ru-RU" sz="1600" dirty="0" err="1">
                <a:solidFill>
                  <a:srgbClr val="000000"/>
                </a:solidFill>
                <a:latin typeface="Times New Roman" panose="02020603050405020304" pitchFamily="18" charset="0"/>
              </a:rPr>
              <a:t>оподаткування</a:t>
            </a:r>
            <a:r>
              <a:rPr lang="ru-RU" sz="1600" dirty="0">
                <a:solidFill>
                  <a:srgbClr val="000000"/>
                </a:solidFill>
                <a:latin typeface="Times New Roman" panose="02020603050405020304" pitchFamily="18" charset="0"/>
              </a:rPr>
              <a:t> </a:t>
            </a:r>
            <a:r>
              <a:rPr lang="ru-RU" sz="1600" dirty="0" err="1">
                <a:solidFill>
                  <a:srgbClr val="000000"/>
                </a:solidFill>
                <a:latin typeface="Times New Roman" panose="02020603050405020304" pitchFamily="18" charset="0"/>
              </a:rPr>
              <a:t>або</a:t>
            </a:r>
            <a:r>
              <a:rPr lang="ru-RU" sz="1600" dirty="0">
                <a:solidFill>
                  <a:srgbClr val="000000"/>
                </a:solidFill>
                <a:latin typeface="Times New Roman" panose="02020603050405020304" pitchFamily="18" charset="0"/>
              </a:rPr>
              <a:t> </a:t>
            </a:r>
            <a:r>
              <a:rPr lang="ru-RU" sz="1600" dirty="0" err="1">
                <a:solidFill>
                  <a:srgbClr val="000000"/>
                </a:solidFill>
                <a:latin typeface="Times New Roman" panose="02020603050405020304" pitchFamily="18" charset="0"/>
              </a:rPr>
              <a:t>використовуються</a:t>
            </a:r>
            <a:r>
              <a:rPr lang="ru-RU" sz="1600" dirty="0">
                <a:solidFill>
                  <a:srgbClr val="000000"/>
                </a:solidFill>
                <a:latin typeface="Times New Roman" panose="02020603050405020304" pitchFamily="18" charset="0"/>
              </a:rPr>
              <a:t> для </a:t>
            </a:r>
            <a:r>
              <a:rPr lang="ru-RU" sz="1600" dirty="0" err="1">
                <a:solidFill>
                  <a:srgbClr val="000000"/>
                </a:solidFill>
                <a:latin typeface="Times New Roman" panose="02020603050405020304" pitchFamily="18" charset="0"/>
              </a:rPr>
              <a:t>отримання</a:t>
            </a:r>
            <a:r>
              <a:rPr lang="ru-RU" sz="1600" dirty="0">
                <a:solidFill>
                  <a:srgbClr val="000000"/>
                </a:solidFill>
                <a:latin typeface="Times New Roman" panose="02020603050405020304" pitchFamily="18" charset="0"/>
              </a:rPr>
              <a:t> </a:t>
            </a:r>
            <a:r>
              <a:rPr lang="ru-RU" sz="1600" dirty="0" err="1">
                <a:solidFill>
                  <a:srgbClr val="000000"/>
                </a:solidFill>
                <a:latin typeface="Times New Roman" panose="02020603050405020304" pitchFamily="18" charset="0"/>
              </a:rPr>
              <a:t>доходів</a:t>
            </a:r>
            <a:r>
              <a:rPr lang="ru-RU" sz="1600" dirty="0">
                <a:solidFill>
                  <a:srgbClr val="000000"/>
                </a:solidFill>
                <a:latin typeface="Times New Roman" panose="02020603050405020304" pitchFamily="18" charset="0"/>
              </a:rPr>
              <a:t> (</a:t>
            </a:r>
            <a:r>
              <a:rPr lang="ru-RU" sz="1600" dirty="0" err="1">
                <a:solidFill>
                  <a:srgbClr val="000000"/>
                </a:solidFill>
                <a:latin typeface="Times New Roman" panose="02020603050405020304" pitchFamily="18" charset="0"/>
              </a:rPr>
              <a:t>прибутку</a:t>
            </a:r>
            <a:r>
              <a:rPr lang="ru-RU" sz="1600" dirty="0">
                <a:solidFill>
                  <a:srgbClr val="000000"/>
                </a:solidFill>
                <a:latin typeface="Times New Roman" panose="02020603050405020304" pitchFamily="18" charset="0"/>
              </a:rPr>
              <a:t>) </a:t>
            </a:r>
            <a:r>
              <a:rPr lang="ru-RU" sz="1600" dirty="0" err="1">
                <a:solidFill>
                  <a:srgbClr val="000000"/>
                </a:solidFill>
                <a:latin typeface="Times New Roman" panose="02020603050405020304" pitchFamily="18" charset="0"/>
              </a:rPr>
              <a:t>чи</a:t>
            </a:r>
            <a:r>
              <a:rPr lang="ru-RU" sz="1600" dirty="0">
                <a:solidFill>
                  <a:srgbClr val="000000"/>
                </a:solidFill>
                <a:latin typeface="Times New Roman" panose="02020603050405020304" pitchFamily="18" charset="0"/>
              </a:rPr>
              <a:t> </a:t>
            </a:r>
            <a:r>
              <a:rPr lang="ru-RU" sz="1600" dirty="0" err="1">
                <a:solidFill>
                  <a:srgbClr val="000000"/>
                </a:solidFill>
                <a:latin typeface="Times New Roman" panose="02020603050405020304" pitchFamily="18" charset="0"/>
              </a:rPr>
              <a:t>пов’язані</a:t>
            </a:r>
            <a:r>
              <a:rPr lang="ru-RU" sz="1600" dirty="0">
                <a:solidFill>
                  <a:srgbClr val="000000"/>
                </a:solidFill>
                <a:latin typeface="Times New Roman" panose="02020603050405020304" pitchFamily="18" charset="0"/>
              </a:rPr>
              <a:t> з </a:t>
            </a:r>
            <a:r>
              <a:rPr lang="ru-RU" sz="1600" dirty="0" err="1">
                <a:solidFill>
                  <a:srgbClr val="000000"/>
                </a:solidFill>
                <a:latin typeface="Times New Roman" panose="02020603050405020304" pitchFamily="18" charset="0"/>
              </a:rPr>
              <a:t>іншими</a:t>
            </a:r>
            <a:r>
              <a:rPr lang="ru-RU" sz="1600" dirty="0">
                <a:solidFill>
                  <a:srgbClr val="000000"/>
                </a:solidFill>
                <a:latin typeface="Times New Roman" panose="02020603050405020304" pitchFamily="18" charset="0"/>
              </a:rPr>
              <a:t> </a:t>
            </a:r>
            <a:r>
              <a:rPr lang="ru-RU" sz="1600" dirty="0" err="1">
                <a:solidFill>
                  <a:srgbClr val="000000"/>
                </a:solidFill>
                <a:latin typeface="Times New Roman" panose="02020603050405020304" pitchFamily="18" charset="0"/>
              </a:rPr>
              <a:t>об’єктами</a:t>
            </a:r>
            <a:r>
              <a:rPr lang="ru-RU" sz="1600" dirty="0">
                <a:solidFill>
                  <a:srgbClr val="000000"/>
                </a:solidFill>
                <a:latin typeface="Times New Roman" panose="02020603050405020304" pitchFamily="18" charset="0"/>
              </a:rPr>
              <a:t> </a:t>
            </a:r>
            <a:r>
              <a:rPr lang="ru-RU" sz="1600" dirty="0" err="1">
                <a:solidFill>
                  <a:srgbClr val="000000"/>
                </a:solidFill>
                <a:latin typeface="Times New Roman" panose="02020603050405020304" pitchFamily="18" charset="0"/>
              </a:rPr>
              <a:t>оподаткування</a:t>
            </a:r>
            <a:r>
              <a:rPr lang="ru-RU" sz="1600" dirty="0">
                <a:solidFill>
                  <a:srgbClr val="000000"/>
                </a:solidFill>
                <a:latin typeface="Times New Roman" panose="02020603050405020304" pitchFamily="18" charset="0"/>
              </a:rPr>
              <a:t> та/</a:t>
            </a:r>
            <a:r>
              <a:rPr lang="ru-RU" sz="1600" dirty="0" err="1">
                <a:solidFill>
                  <a:srgbClr val="000000"/>
                </a:solidFill>
                <a:latin typeface="Times New Roman" panose="02020603050405020304" pitchFamily="18" charset="0"/>
              </a:rPr>
              <a:t>або</a:t>
            </a:r>
            <a:r>
              <a:rPr lang="ru-RU" sz="1600" dirty="0">
                <a:solidFill>
                  <a:srgbClr val="000000"/>
                </a:solidFill>
                <a:latin typeface="Times New Roman" panose="02020603050405020304" pitchFamily="18" charset="0"/>
              </a:rPr>
              <a:t> </a:t>
            </a:r>
            <a:r>
              <a:rPr lang="ru-RU" sz="1600" dirty="0" err="1">
                <a:solidFill>
                  <a:srgbClr val="000000"/>
                </a:solidFill>
                <a:latin typeface="Times New Roman" panose="02020603050405020304" pitchFamily="18" charset="0"/>
              </a:rPr>
              <a:t>можуть</a:t>
            </a:r>
            <a:r>
              <a:rPr lang="ru-RU" sz="1600" dirty="0">
                <a:solidFill>
                  <a:srgbClr val="000000"/>
                </a:solidFill>
                <a:latin typeface="Times New Roman" panose="02020603050405020304" pitchFamily="18" charset="0"/>
              </a:rPr>
              <a:t> бути </a:t>
            </a:r>
            <a:r>
              <a:rPr lang="ru-RU" sz="1600" dirty="0" err="1">
                <a:solidFill>
                  <a:srgbClr val="000000"/>
                </a:solidFill>
                <a:latin typeface="Times New Roman" panose="02020603050405020304" pitchFamily="18" charset="0"/>
              </a:rPr>
              <a:t>джерелом</a:t>
            </a:r>
            <a:r>
              <a:rPr lang="ru-RU" sz="1600" dirty="0">
                <a:solidFill>
                  <a:srgbClr val="000000"/>
                </a:solidFill>
                <a:latin typeface="Times New Roman" panose="02020603050405020304" pitchFamily="18" charset="0"/>
              </a:rPr>
              <a:t> </a:t>
            </a:r>
            <a:r>
              <a:rPr lang="ru-RU" sz="1600" dirty="0" err="1">
                <a:solidFill>
                  <a:srgbClr val="000000"/>
                </a:solidFill>
                <a:latin typeface="Times New Roman" panose="02020603050405020304" pitchFamily="18" charset="0"/>
              </a:rPr>
              <a:t>погашення</a:t>
            </a:r>
            <a:r>
              <a:rPr lang="ru-RU" sz="1600" dirty="0">
                <a:solidFill>
                  <a:srgbClr val="000000"/>
                </a:solidFill>
                <a:latin typeface="Times New Roman" panose="02020603050405020304" pitchFamily="18" charset="0"/>
              </a:rPr>
              <a:t> </a:t>
            </a:r>
            <a:r>
              <a:rPr lang="ru-RU" sz="1600" dirty="0" err="1">
                <a:solidFill>
                  <a:srgbClr val="000000"/>
                </a:solidFill>
                <a:latin typeface="Times New Roman" panose="02020603050405020304" pitchFamily="18" charset="0"/>
              </a:rPr>
              <a:t>податкового</a:t>
            </a:r>
            <a:r>
              <a:rPr lang="ru-RU" sz="1600" dirty="0">
                <a:solidFill>
                  <a:srgbClr val="000000"/>
                </a:solidFill>
                <a:latin typeface="Times New Roman" panose="02020603050405020304" pitchFamily="18" charset="0"/>
              </a:rPr>
              <a:t> боргу в порядку, </a:t>
            </a:r>
            <a:r>
              <a:rPr lang="ru-RU" sz="1600" dirty="0" err="1">
                <a:solidFill>
                  <a:srgbClr val="000000"/>
                </a:solidFill>
                <a:latin typeface="Times New Roman" panose="02020603050405020304" pitchFamily="18" charset="0"/>
              </a:rPr>
              <a:t>передбаченому</a:t>
            </a:r>
            <a:r>
              <a:rPr lang="ru-RU" sz="1600" dirty="0">
                <a:solidFill>
                  <a:srgbClr val="000000"/>
                </a:solidFill>
                <a:latin typeface="Times New Roman" panose="02020603050405020304" pitchFamily="18" charset="0"/>
              </a:rPr>
              <a:t> </a:t>
            </a:r>
            <a:r>
              <a:rPr lang="ru-RU" sz="1600" u="sng" dirty="0" err="1">
                <a:solidFill>
                  <a:srgbClr val="000099"/>
                </a:solidFill>
                <a:latin typeface="Times New Roman" panose="02020603050405020304" pitchFamily="18" charset="0"/>
                <a:hlinkClick r:id="rId2">
                  <a:extLst>
                    <a:ext uri="{A12FA001-AC4F-418D-AE19-62706E023703}">
                      <ahyp:hlinkClr xmlns="" xmlns:ahyp="http://schemas.microsoft.com/office/drawing/2018/hyperlinkcolor" val="tx"/>
                    </a:ext>
                  </a:extLst>
                </a:hlinkClick>
              </a:rPr>
              <a:t>Податковим</a:t>
            </a:r>
            <a:r>
              <a:rPr lang="ru-RU" sz="1600" u="sng" dirty="0">
                <a:solidFill>
                  <a:srgbClr val="000099"/>
                </a:solidFill>
                <a:latin typeface="Times New Roman" panose="02020603050405020304" pitchFamily="18" charset="0"/>
                <a:hlinkClick r:id="rId2">
                  <a:extLst>
                    <a:ext uri="{A12FA001-AC4F-418D-AE19-62706E023703}">
                      <ahyp:hlinkClr xmlns="" xmlns:ahyp="http://schemas.microsoft.com/office/drawing/2018/hyperlinkcolor" val="tx"/>
                    </a:ext>
                  </a:extLst>
                </a:hlinkClick>
              </a:rPr>
              <a:t> кодексом </a:t>
            </a:r>
            <a:r>
              <a:rPr lang="ru-RU" sz="1600" u="sng" dirty="0" err="1">
                <a:solidFill>
                  <a:srgbClr val="000099"/>
                </a:solidFill>
                <a:latin typeface="Times New Roman" panose="02020603050405020304" pitchFamily="18" charset="0"/>
                <a:hlinkClick r:id="rId2">
                  <a:extLst>
                    <a:ext uri="{A12FA001-AC4F-418D-AE19-62706E023703}">
                      <ahyp:hlinkClr xmlns="" xmlns:ahyp="http://schemas.microsoft.com/office/drawing/2018/hyperlinkcolor" val="tx"/>
                    </a:ext>
                  </a:extLst>
                </a:hlinkClick>
              </a:rPr>
              <a:t>України</a:t>
            </a:r>
            <a:r>
              <a:rPr lang="ru-RU" sz="1600" dirty="0">
                <a:solidFill>
                  <a:srgbClr val="000000"/>
                </a:solidFill>
                <a:latin typeface="Times New Roman" panose="02020603050405020304" pitchFamily="18" charset="0"/>
              </a:rPr>
              <a:t>;</a:t>
            </a:r>
          </a:p>
          <a:p>
            <a:pPr algn="just"/>
            <a:r>
              <a:rPr lang="ru-RU" sz="1600" dirty="0">
                <a:solidFill>
                  <a:srgbClr val="000000"/>
                </a:solidFill>
                <a:latin typeface="Times New Roman" panose="02020603050405020304" pitchFamily="18" charset="0"/>
              </a:rPr>
              <a:t>13) </a:t>
            </a:r>
            <a:r>
              <a:rPr lang="ru-RU" sz="1600" dirty="0" err="1">
                <a:solidFill>
                  <a:srgbClr val="000000"/>
                </a:solidFill>
                <a:latin typeface="Times New Roman" panose="02020603050405020304" pitchFamily="18" charset="0"/>
              </a:rPr>
              <a:t>надсилати</a:t>
            </a:r>
            <a:r>
              <a:rPr lang="ru-RU" sz="1600" dirty="0">
                <a:solidFill>
                  <a:srgbClr val="000000"/>
                </a:solidFill>
                <a:latin typeface="Times New Roman" panose="02020603050405020304" pitchFamily="18" charset="0"/>
              </a:rPr>
              <a:t> </a:t>
            </a:r>
            <a:r>
              <a:rPr lang="ru-RU" sz="1600" dirty="0" err="1">
                <a:solidFill>
                  <a:srgbClr val="000000"/>
                </a:solidFill>
                <a:latin typeface="Times New Roman" panose="02020603050405020304" pitchFamily="18" charset="0"/>
              </a:rPr>
              <a:t>платникам</a:t>
            </a:r>
            <a:r>
              <a:rPr lang="ru-RU" sz="1600" dirty="0">
                <a:solidFill>
                  <a:srgbClr val="000000"/>
                </a:solidFill>
                <a:latin typeface="Times New Roman" panose="02020603050405020304" pitchFamily="18" charset="0"/>
              </a:rPr>
              <a:t> </a:t>
            </a:r>
            <a:r>
              <a:rPr lang="ru-RU" sz="1600" dirty="0" err="1">
                <a:solidFill>
                  <a:srgbClr val="000000"/>
                </a:solidFill>
                <a:latin typeface="Times New Roman" panose="02020603050405020304" pitchFamily="18" charset="0"/>
              </a:rPr>
              <a:t>податків</a:t>
            </a:r>
            <a:r>
              <a:rPr lang="ru-RU" sz="1600" dirty="0">
                <a:solidFill>
                  <a:srgbClr val="000000"/>
                </a:solidFill>
                <a:latin typeface="Times New Roman" panose="02020603050405020304" pitchFamily="18" charset="0"/>
              </a:rPr>
              <a:t> (</a:t>
            </a:r>
            <a:r>
              <a:rPr lang="ru-RU" sz="1600" dirty="0" err="1">
                <a:solidFill>
                  <a:srgbClr val="000000"/>
                </a:solidFill>
                <a:latin typeface="Times New Roman" panose="02020603050405020304" pitchFamily="18" charset="0"/>
              </a:rPr>
              <a:t>платникам</a:t>
            </a:r>
            <a:r>
              <a:rPr lang="ru-RU" sz="1600" dirty="0">
                <a:solidFill>
                  <a:srgbClr val="000000"/>
                </a:solidFill>
                <a:latin typeface="Times New Roman" panose="02020603050405020304" pitchFamily="18" charset="0"/>
              </a:rPr>
              <a:t> </a:t>
            </a:r>
            <a:r>
              <a:rPr lang="ru-RU" sz="1600" dirty="0" err="1">
                <a:solidFill>
                  <a:srgbClr val="000000"/>
                </a:solidFill>
                <a:latin typeface="Times New Roman" panose="02020603050405020304" pitchFamily="18" charset="0"/>
              </a:rPr>
              <a:t>єдиного</a:t>
            </a:r>
            <a:r>
              <a:rPr lang="ru-RU" sz="1600" dirty="0">
                <a:solidFill>
                  <a:srgbClr val="000000"/>
                </a:solidFill>
                <a:latin typeface="Times New Roman" panose="02020603050405020304" pitchFamily="18" charset="0"/>
              </a:rPr>
              <a:t> </a:t>
            </a:r>
            <a:r>
              <a:rPr lang="ru-RU" sz="1600" dirty="0" err="1">
                <a:solidFill>
                  <a:srgbClr val="000000"/>
                </a:solidFill>
                <a:latin typeface="Times New Roman" panose="02020603050405020304" pitchFamily="18" charset="0"/>
              </a:rPr>
              <a:t>внеску</a:t>
            </a:r>
            <a:r>
              <a:rPr lang="ru-RU" sz="1600" dirty="0">
                <a:solidFill>
                  <a:srgbClr val="000000"/>
                </a:solidFill>
                <a:latin typeface="Times New Roman" panose="02020603050405020304" pitchFamily="18" charset="0"/>
              </a:rPr>
              <a:t>) у межах </a:t>
            </a:r>
            <a:r>
              <a:rPr lang="ru-RU" sz="1600" dirty="0" err="1">
                <a:solidFill>
                  <a:srgbClr val="000000"/>
                </a:solidFill>
                <a:latin typeface="Times New Roman" panose="02020603050405020304" pitchFamily="18" charset="0"/>
              </a:rPr>
              <a:t>повноважень</a:t>
            </a:r>
            <a:r>
              <a:rPr lang="ru-RU" sz="1600" dirty="0">
                <a:solidFill>
                  <a:srgbClr val="000000"/>
                </a:solidFill>
                <a:latin typeface="Times New Roman" panose="02020603050405020304" pitchFamily="18" charset="0"/>
              </a:rPr>
              <a:t>, </a:t>
            </a:r>
            <a:r>
              <a:rPr lang="ru-RU" sz="1600" dirty="0" err="1">
                <a:solidFill>
                  <a:srgbClr val="000000"/>
                </a:solidFill>
                <a:latin typeface="Times New Roman" panose="02020603050405020304" pitchFamily="18" charset="0"/>
              </a:rPr>
              <a:t>передбачених</a:t>
            </a:r>
            <a:r>
              <a:rPr lang="ru-RU" sz="1600" dirty="0">
                <a:solidFill>
                  <a:srgbClr val="000000"/>
                </a:solidFill>
                <a:latin typeface="Times New Roman" panose="02020603050405020304" pitchFamily="18" charset="0"/>
              </a:rPr>
              <a:t> законом, у </a:t>
            </a:r>
            <a:r>
              <a:rPr lang="ru-RU" sz="1600" dirty="0" err="1">
                <a:solidFill>
                  <a:srgbClr val="000000"/>
                </a:solidFill>
                <a:latin typeface="Times New Roman" panose="02020603050405020304" pitchFamily="18" charset="0"/>
              </a:rPr>
              <a:t>разі</a:t>
            </a:r>
            <a:r>
              <a:rPr lang="ru-RU" sz="1600" dirty="0">
                <a:solidFill>
                  <a:srgbClr val="000000"/>
                </a:solidFill>
                <a:latin typeface="Times New Roman" panose="02020603050405020304" pitchFamily="18" charset="0"/>
              </a:rPr>
              <a:t> </a:t>
            </a:r>
            <a:r>
              <a:rPr lang="ru-RU" sz="1600" dirty="0" err="1">
                <a:solidFill>
                  <a:srgbClr val="000000"/>
                </a:solidFill>
                <a:latin typeface="Times New Roman" panose="02020603050405020304" pitchFamily="18" charset="0"/>
              </a:rPr>
              <a:t>виявлення</a:t>
            </a:r>
            <a:r>
              <a:rPr lang="ru-RU" sz="1600" dirty="0">
                <a:solidFill>
                  <a:srgbClr val="000000"/>
                </a:solidFill>
                <a:latin typeface="Times New Roman" panose="02020603050405020304" pitchFamily="18" charset="0"/>
              </a:rPr>
              <a:t> </a:t>
            </a:r>
            <a:r>
              <a:rPr lang="ru-RU" sz="1600" dirty="0" err="1">
                <a:solidFill>
                  <a:srgbClr val="000000"/>
                </a:solidFill>
                <a:latin typeface="Times New Roman" panose="02020603050405020304" pitchFamily="18" charset="0"/>
              </a:rPr>
              <a:t>порушень</a:t>
            </a:r>
            <a:r>
              <a:rPr lang="ru-RU" sz="1600" dirty="0">
                <a:solidFill>
                  <a:srgbClr val="000000"/>
                </a:solidFill>
                <a:latin typeface="Times New Roman" panose="02020603050405020304" pitchFamily="18" charset="0"/>
              </a:rPr>
              <a:t> </a:t>
            </a:r>
            <a:r>
              <a:rPr lang="ru-RU" sz="1600" dirty="0" err="1">
                <a:solidFill>
                  <a:srgbClr val="000000"/>
                </a:solidFill>
                <a:latin typeface="Times New Roman" panose="02020603050405020304" pitchFamily="18" charset="0"/>
              </a:rPr>
              <a:t>вимог</a:t>
            </a:r>
            <a:r>
              <a:rPr lang="ru-RU" sz="1600" dirty="0">
                <a:solidFill>
                  <a:srgbClr val="000000"/>
                </a:solidFill>
                <a:latin typeface="Times New Roman" panose="02020603050405020304" pitchFamily="18" charset="0"/>
              </a:rPr>
              <a:t> </a:t>
            </a:r>
            <a:r>
              <a:rPr lang="ru-RU" sz="1600" dirty="0" err="1">
                <a:solidFill>
                  <a:srgbClr val="000000"/>
                </a:solidFill>
                <a:latin typeface="Times New Roman" panose="02020603050405020304" pitchFamily="18" charset="0"/>
              </a:rPr>
              <a:t>податкового</a:t>
            </a:r>
            <a:r>
              <a:rPr lang="ru-RU" sz="1600" dirty="0">
                <a:solidFill>
                  <a:srgbClr val="000000"/>
                </a:solidFill>
                <a:latin typeface="Times New Roman" panose="02020603050405020304" pitchFamily="18" charset="0"/>
              </a:rPr>
              <a:t> </a:t>
            </a:r>
            <a:r>
              <a:rPr lang="ru-RU" sz="1600" dirty="0" err="1">
                <a:solidFill>
                  <a:srgbClr val="000000"/>
                </a:solidFill>
                <a:latin typeface="Times New Roman" panose="02020603050405020304" pitchFamily="18" charset="0"/>
              </a:rPr>
              <a:t>законодавства</a:t>
            </a:r>
            <a:r>
              <a:rPr lang="ru-RU" sz="1600" dirty="0">
                <a:solidFill>
                  <a:srgbClr val="000000"/>
                </a:solidFill>
                <a:latin typeface="Times New Roman" panose="02020603050405020304" pitchFamily="18" charset="0"/>
              </a:rPr>
              <a:t> </a:t>
            </a:r>
            <a:r>
              <a:rPr lang="ru-RU" sz="1600" dirty="0" err="1">
                <a:solidFill>
                  <a:srgbClr val="000000"/>
                </a:solidFill>
                <a:latin typeface="Times New Roman" panose="02020603050405020304" pitchFamily="18" charset="0"/>
              </a:rPr>
              <a:t>чи</a:t>
            </a:r>
            <a:r>
              <a:rPr lang="ru-RU" sz="1600" dirty="0">
                <a:solidFill>
                  <a:srgbClr val="000000"/>
                </a:solidFill>
                <a:latin typeface="Times New Roman" panose="02020603050405020304" pitchFamily="18" charset="0"/>
              </a:rPr>
              <a:t> </a:t>
            </a:r>
            <a:r>
              <a:rPr lang="ru-RU" sz="1600" dirty="0" err="1">
                <a:solidFill>
                  <a:srgbClr val="000000"/>
                </a:solidFill>
                <a:latin typeface="Times New Roman" panose="02020603050405020304" pitchFamily="18" charset="0"/>
              </a:rPr>
              <a:t>законодавства</a:t>
            </a:r>
            <a:r>
              <a:rPr lang="ru-RU" sz="1600" dirty="0">
                <a:solidFill>
                  <a:srgbClr val="000000"/>
                </a:solidFill>
                <a:latin typeface="Times New Roman" panose="02020603050405020304" pitchFamily="18" charset="0"/>
              </a:rPr>
              <a:t> з </a:t>
            </a:r>
            <a:r>
              <a:rPr lang="ru-RU" sz="1600" dirty="0" err="1">
                <a:solidFill>
                  <a:srgbClr val="000000"/>
                </a:solidFill>
                <a:latin typeface="Times New Roman" panose="02020603050405020304" pitchFamily="18" charset="0"/>
              </a:rPr>
              <a:t>інших</a:t>
            </a:r>
            <a:r>
              <a:rPr lang="ru-RU" sz="1600" dirty="0">
                <a:solidFill>
                  <a:srgbClr val="000000"/>
                </a:solidFill>
                <a:latin typeface="Times New Roman" panose="02020603050405020304" pitchFamily="18" charset="0"/>
              </a:rPr>
              <a:t> </a:t>
            </a:r>
            <a:r>
              <a:rPr lang="ru-RU" sz="1600" dirty="0" err="1">
                <a:solidFill>
                  <a:srgbClr val="000000"/>
                </a:solidFill>
                <a:latin typeface="Times New Roman" panose="02020603050405020304" pitchFamily="18" charset="0"/>
              </a:rPr>
              <a:t>питань</a:t>
            </a:r>
            <a:r>
              <a:rPr lang="ru-RU" sz="1600" dirty="0">
                <a:solidFill>
                  <a:srgbClr val="000000"/>
                </a:solidFill>
                <a:latin typeface="Times New Roman" panose="02020603050405020304" pitchFamily="18" charset="0"/>
              </a:rPr>
              <a:t>, контроль за </a:t>
            </a:r>
            <a:r>
              <a:rPr lang="ru-RU" sz="1600" dirty="0" err="1">
                <a:solidFill>
                  <a:srgbClr val="000000"/>
                </a:solidFill>
                <a:latin typeface="Times New Roman" panose="02020603050405020304" pitchFamily="18" charset="0"/>
              </a:rPr>
              <a:t>дотриманням</a:t>
            </a:r>
            <a:r>
              <a:rPr lang="ru-RU" sz="1600" dirty="0">
                <a:solidFill>
                  <a:srgbClr val="000000"/>
                </a:solidFill>
                <a:latin typeface="Times New Roman" panose="02020603050405020304" pitchFamily="18" charset="0"/>
              </a:rPr>
              <a:t> </a:t>
            </a:r>
            <a:r>
              <a:rPr lang="ru-RU" sz="1600" dirty="0" err="1">
                <a:solidFill>
                  <a:srgbClr val="000000"/>
                </a:solidFill>
                <a:latin typeface="Times New Roman" panose="02020603050405020304" pitchFamily="18" charset="0"/>
              </a:rPr>
              <a:t>якого</a:t>
            </a:r>
            <a:r>
              <a:rPr lang="ru-RU" sz="1600" dirty="0">
                <a:solidFill>
                  <a:srgbClr val="000000"/>
                </a:solidFill>
                <a:latin typeface="Times New Roman" panose="02020603050405020304" pitchFamily="18" charset="0"/>
              </a:rPr>
              <a:t> </a:t>
            </a:r>
            <a:r>
              <a:rPr lang="ru-RU" sz="1600" dirty="0" err="1">
                <a:solidFill>
                  <a:srgbClr val="000000"/>
                </a:solidFill>
                <a:latin typeface="Times New Roman" panose="02020603050405020304" pitchFamily="18" charset="0"/>
              </a:rPr>
              <a:t>покладено</a:t>
            </a:r>
            <a:r>
              <a:rPr lang="ru-RU" sz="1600" dirty="0">
                <a:solidFill>
                  <a:srgbClr val="000000"/>
                </a:solidFill>
                <a:latin typeface="Times New Roman" panose="02020603050405020304" pitchFamily="18" charset="0"/>
              </a:rPr>
              <a:t> на ДПС, </a:t>
            </a:r>
            <a:r>
              <a:rPr lang="ru-RU" sz="1600" dirty="0" err="1">
                <a:solidFill>
                  <a:srgbClr val="000000"/>
                </a:solidFill>
                <a:latin typeface="Times New Roman" panose="02020603050405020304" pitchFamily="18" charset="0"/>
              </a:rPr>
              <a:t>письмові</a:t>
            </a:r>
            <a:r>
              <a:rPr lang="ru-RU" sz="1600" dirty="0">
                <a:solidFill>
                  <a:srgbClr val="000000"/>
                </a:solidFill>
                <a:latin typeface="Times New Roman" panose="02020603050405020304" pitchFamily="18" charset="0"/>
              </a:rPr>
              <a:t> </a:t>
            </a:r>
            <a:r>
              <a:rPr lang="ru-RU" sz="1600" dirty="0" err="1">
                <a:solidFill>
                  <a:srgbClr val="000000"/>
                </a:solidFill>
                <a:latin typeface="Times New Roman" panose="02020603050405020304" pitchFamily="18" charset="0"/>
              </a:rPr>
              <a:t>запити</a:t>
            </a:r>
            <a:r>
              <a:rPr lang="ru-RU" sz="1600" dirty="0">
                <a:solidFill>
                  <a:srgbClr val="000000"/>
                </a:solidFill>
                <a:latin typeface="Times New Roman" panose="02020603050405020304" pitchFamily="18" charset="0"/>
              </a:rPr>
              <a:t> </a:t>
            </a:r>
            <a:r>
              <a:rPr lang="ru-RU" sz="1600" dirty="0" err="1">
                <a:solidFill>
                  <a:srgbClr val="000000"/>
                </a:solidFill>
                <a:latin typeface="Times New Roman" panose="02020603050405020304" pitchFamily="18" charset="0"/>
              </a:rPr>
              <a:t>щодо</a:t>
            </a:r>
            <a:r>
              <a:rPr lang="ru-RU" sz="1600" dirty="0">
                <a:solidFill>
                  <a:srgbClr val="000000"/>
                </a:solidFill>
                <a:latin typeface="Times New Roman" panose="02020603050405020304" pitchFamily="18" charset="0"/>
              </a:rPr>
              <a:t> </a:t>
            </a:r>
            <a:r>
              <a:rPr lang="ru-RU" sz="1600" dirty="0" err="1">
                <a:solidFill>
                  <a:srgbClr val="000000"/>
                </a:solidFill>
                <a:latin typeface="Times New Roman" panose="02020603050405020304" pitchFamily="18" charset="0"/>
              </a:rPr>
              <a:t>надання</a:t>
            </a:r>
            <a:r>
              <a:rPr lang="ru-RU" sz="1600" dirty="0">
                <a:solidFill>
                  <a:srgbClr val="000000"/>
                </a:solidFill>
                <a:latin typeface="Times New Roman" panose="02020603050405020304" pitchFamily="18" charset="0"/>
              </a:rPr>
              <a:t> </a:t>
            </a:r>
            <a:r>
              <a:rPr lang="ru-RU" sz="1600" dirty="0" err="1">
                <a:solidFill>
                  <a:srgbClr val="000000"/>
                </a:solidFill>
                <a:latin typeface="Times New Roman" panose="02020603050405020304" pitchFamily="18" charset="0"/>
              </a:rPr>
              <a:t>засвідчених</a:t>
            </a:r>
            <a:r>
              <a:rPr lang="ru-RU" sz="1600" dirty="0">
                <a:solidFill>
                  <a:srgbClr val="000000"/>
                </a:solidFill>
                <a:latin typeface="Times New Roman" panose="02020603050405020304" pitchFamily="18" charset="0"/>
              </a:rPr>
              <a:t> </a:t>
            </a:r>
            <a:r>
              <a:rPr lang="ru-RU" sz="1600" dirty="0" err="1">
                <a:solidFill>
                  <a:srgbClr val="000000"/>
                </a:solidFill>
                <a:latin typeface="Times New Roman" panose="02020603050405020304" pitchFamily="18" charset="0"/>
              </a:rPr>
              <a:t>належним</a:t>
            </a:r>
            <a:r>
              <a:rPr lang="ru-RU" sz="1600" dirty="0">
                <a:solidFill>
                  <a:srgbClr val="000000"/>
                </a:solidFill>
                <a:latin typeface="Times New Roman" panose="02020603050405020304" pitchFamily="18" charset="0"/>
              </a:rPr>
              <a:t> чином </a:t>
            </a:r>
            <a:r>
              <a:rPr lang="ru-RU" sz="1600" dirty="0" err="1">
                <a:solidFill>
                  <a:srgbClr val="000000"/>
                </a:solidFill>
                <a:latin typeface="Times New Roman" panose="02020603050405020304" pitchFamily="18" charset="0"/>
              </a:rPr>
              <a:t>копій</a:t>
            </a:r>
            <a:r>
              <a:rPr lang="ru-RU" sz="1600" dirty="0">
                <a:solidFill>
                  <a:srgbClr val="000000"/>
                </a:solidFill>
                <a:latin typeface="Times New Roman" panose="02020603050405020304" pitchFamily="18" charset="0"/>
              </a:rPr>
              <a:t> </a:t>
            </a:r>
            <a:r>
              <a:rPr lang="ru-RU" sz="1600" dirty="0" err="1">
                <a:solidFill>
                  <a:srgbClr val="000000"/>
                </a:solidFill>
                <a:latin typeface="Times New Roman" panose="02020603050405020304" pitchFamily="18" charset="0"/>
              </a:rPr>
              <a:t>документів</a:t>
            </a:r>
            <a:r>
              <a:rPr lang="ru-RU" sz="1600" dirty="0">
                <a:solidFill>
                  <a:srgbClr val="000000"/>
                </a:solidFill>
                <a:latin typeface="Times New Roman" panose="02020603050405020304" pitchFamily="18" charset="0"/>
              </a:rPr>
              <a:t>;</a:t>
            </a:r>
          </a:p>
          <a:p>
            <a:pPr algn="just"/>
            <a:r>
              <a:rPr lang="ru-RU" sz="1600" dirty="0">
                <a:solidFill>
                  <a:srgbClr val="000000"/>
                </a:solidFill>
                <a:latin typeface="Times New Roman" panose="02020603050405020304" pitchFamily="18" charset="0"/>
              </a:rPr>
              <a:t>14) </a:t>
            </a:r>
            <a:r>
              <a:rPr lang="ru-RU" sz="1600" dirty="0" err="1">
                <a:solidFill>
                  <a:srgbClr val="000000"/>
                </a:solidFill>
                <a:latin typeface="Times New Roman" panose="02020603050405020304" pitchFamily="18" charset="0"/>
              </a:rPr>
              <a:t>вимагати</a:t>
            </a:r>
            <a:r>
              <a:rPr lang="ru-RU" sz="1600" dirty="0">
                <a:solidFill>
                  <a:srgbClr val="000000"/>
                </a:solidFill>
                <a:latin typeface="Times New Roman" panose="02020603050405020304" pitchFamily="18" charset="0"/>
              </a:rPr>
              <a:t> </a:t>
            </a:r>
            <a:r>
              <a:rPr lang="ru-RU" sz="1600" dirty="0" err="1">
                <a:solidFill>
                  <a:srgbClr val="000000"/>
                </a:solidFill>
                <a:latin typeface="Times New Roman" panose="02020603050405020304" pitchFamily="18" charset="0"/>
              </a:rPr>
              <a:t>під</a:t>
            </a:r>
            <a:r>
              <a:rPr lang="ru-RU" sz="1600" dirty="0">
                <a:solidFill>
                  <a:srgbClr val="000000"/>
                </a:solidFill>
                <a:latin typeface="Times New Roman" panose="02020603050405020304" pitchFamily="18" charset="0"/>
              </a:rPr>
              <a:t> час </a:t>
            </a:r>
            <a:r>
              <a:rPr lang="ru-RU" sz="1600" dirty="0" err="1">
                <a:solidFill>
                  <a:srgbClr val="000000"/>
                </a:solidFill>
                <a:latin typeface="Times New Roman" panose="02020603050405020304" pitchFamily="18" charset="0"/>
              </a:rPr>
              <a:t>проведення</a:t>
            </a:r>
            <a:r>
              <a:rPr lang="ru-RU" sz="1600" dirty="0">
                <a:solidFill>
                  <a:srgbClr val="000000"/>
                </a:solidFill>
                <a:latin typeface="Times New Roman" panose="02020603050405020304" pitchFamily="18" charset="0"/>
              </a:rPr>
              <a:t> </a:t>
            </a:r>
            <a:r>
              <a:rPr lang="ru-RU" sz="1600" dirty="0" err="1">
                <a:solidFill>
                  <a:srgbClr val="000000"/>
                </a:solidFill>
                <a:latin typeface="Times New Roman" panose="02020603050405020304" pitchFamily="18" charset="0"/>
              </a:rPr>
              <a:t>перевірок</a:t>
            </a:r>
            <a:r>
              <a:rPr lang="ru-RU" sz="1600" dirty="0">
                <a:solidFill>
                  <a:srgbClr val="000000"/>
                </a:solidFill>
                <a:latin typeface="Times New Roman" panose="02020603050405020304" pitchFamily="18" charset="0"/>
              </a:rPr>
              <a:t> </a:t>
            </a:r>
            <a:r>
              <a:rPr lang="ru-RU" sz="1600" dirty="0" err="1">
                <a:solidFill>
                  <a:srgbClr val="000000"/>
                </a:solidFill>
                <a:latin typeface="Times New Roman" panose="02020603050405020304" pitchFamily="18" charset="0"/>
              </a:rPr>
              <a:t>від</a:t>
            </a:r>
            <a:r>
              <a:rPr lang="ru-RU" sz="1600" dirty="0">
                <a:solidFill>
                  <a:srgbClr val="000000"/>
                </a:solidFill>
                <a:latin typeface="Times New Roman" panose="02020603050405020304" pitchFamily="18" charset="0"/>
              </a:rPr>
              <a:t> </a:t>
            </a:r>
            <a:r>
              <a:rPr lang="ru-RU" sz="1600" dirty="0" err="1">
                <a:solidFill>
                  <a:srgbClr val="000000"/>
                </a:solidFill>
                <a:latin typeface="Times New Roman" panose="02020603050405020304" pitchFamily="18" charset="0"/>
              </a:rPr>
              <a:t>керівників</a:t>
            </a:r>
            <a:r>
              <a:rPr lang="ru-RU" sz="1600" dirty="0">
                <a:solidFill>
                  <a:srgbClr val="000000"/>
                </a:solidFill>
                <a:latin typeface="Times New Roman" panose="02020603050405020304" pitchFamily="18" charset="0"/>
              </a:rPr>
              <a:t> та </a:t>
            </a:r>
            <a:r>
              <a:rPr lang="ru-RU" sz="1600" dirty="0" err="1">
                <a:solidFill>
                  <a:srgbClr val="000000"/>
                </a:solidFill>
                <a:latin typeface="Times New Roman" panose="02020603050405020304" pitchFamily="18" charset="0"/>
              </a:rPr>
              <a:t>інших</a:t>
            </a:r>
            <a:r>
              <a:rPr lang="ru-RU" sz="1600" dirty="0">
                <a:solidFill>
                  <a:srgbClr val="000000"/>
                </a:solidFill>
                <a:latin typeface="Times New Roman" panose="02020603050405020304" pitchFamily="18" charset="0"/>
              </a:rPr>
              <a:t> </a:t>
            </a:r>
            <a:r>
              <a:rPr lang="ru-RU" sz="1600" dirty="0" err="1">
                <a:solidFill>
                  <a:srgbClr val="000000"/>
                </a:solidFill>
                <a:latin typeface="Times New Roman" panose="02020603050405020304" pitchFamily="18" charset="0"/>
              </a:rPr>
              <a:t>посадових</a:t>
            </a:r>
            <a:r>
              <a:rPr lang="ru-RU" sz="1600" dirty="0">
                <a:solidFill>
                  <a:srgbClr val="000000"/>
                </a:solidFill>
                <a:latin typeface="Times New Roman" panose="02020603050405020304" pitchFamily="18" charset="0"/>
              </a:rPr>
              <a:t> </a:t>
            </a:r>
            <a:r>
              <a:rPr lang="ru-RU" sz="1600" dirty="0" err="1">
                <a:solidFill>
                  <a:srgbClr val="000000"/>
                </a:solidFill>
                <a:latin typeface="Times New Roman" panose="02020603050405020304" pitchFamily="18" charset="0"/>
              </a:rPr>
              <a:t>осіб</a:t>
            </a:r>
            <a:r>
              <a:rPr lang="ru-RU" sz="1600" dirty="0">
                <a:solidFill>
                  <a:srgbClr val="000000"/>
                </a:solidFill>
                <a:latin typeface="Times New Roman" panose="02020603050405020304" pitchFamily="18" charset="0"/>
              </a:rPr>
              <a:t> </a:t>
            </a:r>
            <a:r>
              <a:rPr lang="ru-RU" sz="1600" dirty="0" err="1">
                <a:solidFill>
                  <a:srgbClr val="000000"/>
                </a:solidFill>
                <a:latin typeface="Times New Roman" panose="02020603050405020304" pitchFamily="18" charset="0"/>
              </a:rPr>
              <a:t>підприємств</a:t>
            </a:r>
            <a:r>
              <a:rPr lang="ru-RU" sz="1600" dirty="0">
                <a:solidFill>
                  <a:srgbClr val="000000"/>
                </a:solidFill>
                <a:latin typeface="Times New Roman" panose="02020603050405020304" pitchFamily="18" charset="0"/>
              </a:rPr>
              <a:t>, </a:t>
            </a:r>
            <a:r>
              <a:rPr lang="ru-RU" sz="1600" dirty="0" err="1">
                <a:solidFill>
                  <a:srgbClr val="000000"/>
                </a:solidFill>
                <a:latin typeface="Times New Roman" panose="02020603050405020304" pitchFamily="18" charset="0"/>
              </a:rPr>
              <a:t>установ</a:t>
            </a:r>
            <a:r>
              <a:rPr lang="ru-RU" sz="1600" dirty="0">
                <a:solidFill>
                  <a:srgbClr val="000000"/>
                </a:solidFill>
                <a:latin typeface="Times New Roman" panose="02020603050405020304" pitchFamily="18" charset="0"/>
              </a:rPr>
              <a:t>, </a:t>
            </a:r>
            <a:r>
              <a:rPr lang="ru-RU" sz="1600" dirty="0" err="1">
                <a:solidFill>
                  <a:srgbClr val="000000"/>
                </a:solidFill>
                <a:latin typeface="Times New Roman" panose="02020603050405020304" pitchFamily="18" charset="0"/>
              </a:rPr>
              <a:t>організацій</a:t>
            </a:r>
            <a:r>
              <a:rPr lang="ru-RU" sz="1600" dirty="0">
                <a:solidFill>
                  <a:srgbClr val="000000"/>
                </a:solidFill>
                <a:latin typeface="Times New Roman" panose="02020603050405020304" pitchFamily="18" charset="0"/>
              </a:rPr>
              <a:t>, а </a:t>
            </a:r>
            <a:r>
              <a:rPr lang="ru-RU" sz="1600" dirty="0" err="1">
                <a:solidFill>
                  <a:srgbClr val="000000"/>
                </a:solidFill>
                <a:latin typeface="Times New Roman" panose="02020603050405020304" pitchFamily="18" charset="0"/>
              </a:rPr>
              <a:t>також</a:t>
            </a:r>
            <a:r>
              <a:rPr lang="ru-RU" sz="1600" dirty="0">
                <a:solidFill>
                  <a:srgbClr val="000000"/>
                </a:solidFill>
                <a:latin typeface="Times New Roman" panose="02020603050405020304" pitchFamily="18" charset="0"/>
              </a:rPr>
              <a:t> </a:t>
            </a:r>
            <a:r>
              <a:rPr lang="ru-RU" sz="1600" dirty="0" err="1">
                <a:solidFill>
                  <a:srgbClr val="000000"/>
                </a:solidFill>
                <a:latin typeface="Times New Roman" panose="02020603050405020304" pitchFamily="18" charset="0"/>
              </a:rPr>
              <a:t>фізичних</a:t>
            </a:r>
            <a:r>
              <a:rPr lang="ru-RU" sz="1600" dirty="0">
                <a:solidFill>
                  <a:srgbClr val="000000"/>
                </a:solidFill>
                <a:latin typeface="Times New Roman" panose="02020603050405020304" pitchFamily="18" charset="0"/>
              </a:rPr>
              <a:t> </a:t>
            </a:r>
            <a:r>
              <a:rPr lang="ru-RU" sz="1600" dirty="0" err="1">
                <a:solidFill>
                  <a:srgbClr val="000000"/>
                </a:solidFill>
                <a:latin typeface="Times New Roman" panose="02020603050405020304" pitchFamily="18" charset="0"/>
              </a:rPr>
              <a:t>осіб</a:t>
            </a:r>
            <a:r>
              <a:rPr lang="ru-RU" sz="1600" dirty="0">
                <a:solidFill>
                  <a:srgbClr val="000000"/>
                </a:solidFill>
                <a:latin typeface="Times New Roman" panose="02020603050405020304" pitchFamily="18" charset="0"/>
              </a:rPr>
              <a:t> - </a:t>
            </a:r>
            <a:r>
              <a:rPr lang="ru-RU" sz="1600" dirty="0" err="1">
                <a:solidFill>
                  <a:srgbClr val="000000"/>
                </a:solidFill>
                <a:latin typeface="Times New Roman" panose="02020603050405020304" pitchFamily="18" charset="0"/>
              </a:rPr>
              <a:t>підприємців</a:t>
            </a:r>
            <a:r>
              <a:rPr lang="ru-RU" sz="1600" dirty="0">
                <a:solidFill>
                  <a:srgbClr val="000000"/>
                </a:solidFill>
                <a:latin typeface="Times New Roman" panose="02020603050405020304" pitchFamily="18" charset="0"/>
              </a:rPr>
              <a:t> та </a:t>
            </a:r>
            <a:r>
              <a:rPr lang="ru-RU" sz="1600" dirty="0" err="1">
                <a:solidFill>
                  <a:srgbClr val="000000"/>
                </a:solidFill>
                <a:latin typeface="Times New Roman" panose="02020603050405020304" pitchFamily="18" charset="0"/>
              </a:rPr>
              <a:t>фізичних</a:t>
            </a:r>
            <a:r>
              <a:rPr lang="ru-RU" sz="1600" dirty="0">
                <a:solidFill>
                  <a:srgbClr val="000000"/>
                </a:solidFill>
                <a:latin typeface="Times New Roman" panose="02020603050405020304" pitchFamily="18" charset="0"/>
              </a:rPr>
              <a:t> </a:t>
            </a:r>
            <a:r>
              <a:rPr lang="ru-RU" sz="1600" dirty="0" err="1">
                <a:solidFill>
                  <a:srgbClr val="000000"/>
                </a:solidFill>
                <a:latin typeface="Times New Roman" panose="02020603050405020304" pitchFamily="18" charset="0"/>
              </a:rPr>
              <a:t>осіб</a:t>
            </a:r>
            <a:r>
              <a:rPr lang="ru-RU" sz="1600" dirty="0">
                <a:solidFill>
                  <a:srgbClr val="000000"/>
                </a:solidFill>
                <a:latin typeface="Times New Roman" panose="02020603050405020304" pitchFamily="18" charset="0"/>
              </a:rPr>
              <a:t>, </a:t>
            </a:r>
            <a:r>
              <a:rPr lang="ru-RU" sz="1600" dirty="0" err="1">
                <a:solidFill>
                  <a:srgbClr val="000000"/>
                </a:solidFill>
                <a:latin typeface="Times New Roman" panose="02020603050405020304" pitchFamily="18" charset="0"/>
              </a:rPr>
              <a:t>які</a:t>
            </a:r>
            <a:r>
              <a:rPr lang="ru-RU" sz="1600" dirty="0">
                <a:solidFill>
                  <a:srgbClr val="000000"/>
                </a:solidFill>
                <a:latin typeface="Times New Roman" panose="02020603050405020304" pitchFamily="18" charset="0"/>
              </a:rPr>
              <a:t> </a:t>
            </a:r>
            <a:r>
              <a:rPr lang="ru-RU" sz="1600" dirty="0" err="1">
                <a:solidFill>
                  <a:srgbClr val="000000"/>
                </a:solidFill>
                <a:latin typeface="Times New Roman" panose="02020603050405020304" pitchFamily="18" charset="0"/>
              </a:rPr>
              <a:t>провадять</a:t>
            </a:r>
            <a:r>
              <a:rPr lang="ru-RU" sz="1600" dirty="0">
                <a:solidFill>
                  <a:srgbClr val="000000"/>
                </a:solidFill>
                <a:latin typeface="Times New Roman" panose="02020603050405020304" pitchFamily="18" charset="0"/>
              </a:rPr>
              <a:t> </a:t>
            </a:r>
            <a:r>
              <a:rPr lang="ru-RU" sz="1600" dirty="0" err="1">
                <a:solidFill>
                  <a:srgbClr val="000000"/>
                </a:solidFill>
                <a:latin typeface="Times New Roman" panose="02020603050405020304" pitchFamily="18" charset="0"/>
              </a:rPr>
              <a:t>незалежну</a:t>
            </a:r>
            <a:r>
              <a:rPr lang="ru-RU" sz="1600" dirty="0">
                <a:solidFill>
                  <a:srgbClr val="000000"/>
                </a:solidFill>
                <a:latin typeface="Times New Roman" panose="02020603050405020304" pitchFamily="18" charset="0"/>
              </a:rPr>
              <a:t> </a:t>
            </a:r>
            <a:r>
              <a:rPr lang="ru-RU" sz="1600" dirty="0" err="1">
                <a:solidFill>
                  <a:srgbClr val="000000"/>
                </a:solidFill>
                <a:latin typeface="Times New Roman" panose="02020603050405020304" pitchFamily="18" charset="0"/>
              </a:rPr>
              <a:t>професійну</a:t>
            </a:r>
            <a:r>
              <a:rPr lang="ru-RU" sz="1600" dirty="0">
                <a:solidFill>
                  <a:srgbClr val="000000"/>
                </a:solidFill>
                <a:latin typeface="Times New Roman" panose="02020603050405020304" pitchFamily="18" charset="0"/>
              </a:rPr>
              <a:t> </a:t>
            </a:r>
            <a:r>
              <a:rPr lang="ru-RU" sz="1600" dirty="0" err="1">
                <a:solidFill>
                  <a:srgbClr val="000000"/>
                </a:solidFill>
                <a:latin typeface="Times New Roman" panose="02020603050405020304" pitchFamily="18" charset="0"/>
              </a:rPr>
              <a:t>діяльність</a:t>
            </a:r>
            <a:r>
              <a:rPr lang="ru-RU" sz="1600" dirty="0">
                <a:solidFill>
                  <a:srgbClr val="000000"/>
                </a:solidFill>
                <a:latin typeface="Times New Roman" panose="02020603050405020304" pitchFamily="18" charset="0"/>
              </a:rPr>
              <a:t>, </a:t>
            </a:r>
            <a:r>
              <a:rPr lang="ru-RU" sz="1600" dirty="0" err="1">
                <a:solidFill>
                  <a:srgbClr val="000000"/>
                </a:solidFill>
                <a:latin typeface="Times New Roman" panose="02020603050405020304" pitchFamily="18" charset="0"/>
              </a:rPr>
              <a:t>усунення</a:t>
            </a:r>
            <a:r>
              <a:rPr lang="ru-RU" sz="1600" dirty="0">
                <a:solidFill>
                  <a:srgbClr val="000000"/>
                </a:solidFill>
                <a:latin typeface="Times New Roman" panose="02020603050405020304" pitchFamily="18" charset="0"/>
              </a:rPr>
              <a:t> </a:t>
            </a:r>
            <a:r>
              <a:rPr lang="ru-RU" sz="1600" dirty="0" err="1">
                <a:solidFill>
                  <a:srgbClr val="000000"/>
                </a:solidFill>
                <a:latin typeface="Times New Roman" panose="02020603050405020304" pitchFamily="18" charset="0"/>
              </a:rPr>
              <a:t>виявлених</a:t>
            </a:r>
            <a:r>
              <a:rPr lang="ru-RU" sz="1600" dirty="0">
                <a:solidFill>
                  <a:srgbClr val="000000"/>
                </a:solidFill>
                <a:latin typeface="Times New Roman" panose="02020603050405020304" pitchFamily="18" charset="0"/>
              </a:rPr>
              <a:t> </a:t>
            </a:r>
            <a:r>
              <a:rPr lang="ru-RU" sz="1600" dirty="0" err="1">
                <a:solidFill>
                  <a:srgbClr val="000000"/>
                </a:solidFill>
                <a:latin typeface="Times New Roman" panose="02020603050405020304" pitchFamily="18" charset="0"/>
              </a:rPr>
              <a:t>порушень</a:t>
            </a:r>
            <a:r>
              <a:rPr lang="ru-RU" sz="1600" dirty="0">
                <a:solidFill>
                  <a:srgbClr val="000000"/>
                </a:solidFill>
                <a:latin typeface="Times New Roman" panose="02020603050405020304" pitchFamily="18" charset="0"/>
              </a:rPr>
              <a:t> </a:t>
            </a:r>
            <a:r>
              <a:rPr lang="ru-RU" sz="1600" dirty="0" err="1">
                <a:solidFill>
                  <a:srgbClr val="000000"/>
                </a:solidFill>
                <a:latin typeface="Times New Roman" panose="02020603050405020304" pitchFamily="18" charset="0"/>
              </a:rPr>
              <a:t>законодавства</a:t>
            </a:r>
            <a:r>
              <a:rPr lang="ru-RU" sz="1600" dirty="0">
                <a:solidFill>
                  <a:srgbClr val="000000"/>
                </a:solidFill>
                <a:latin typeface="Times New Roman" panose="02020603050405020304" pitchFamily="18" charset="0"/>
              </a:rPr>
              <a:t>;</a:t>
            </a:r>
          </a:p>
          <a:p>
            <a:pPr algn="just"/>
            <a:r>
              <a:rPr lang="ru-RU" sz="1600" dirty="0">
                <a:solidFill>
                  <a:srgbClr val="000000"/>
                </a:solidFill>
                <a:latin typeface="Times New Roman" panose="02020603050405020304" pitchFamily="18" charset="0"/>
              </a:rPr>
              <a:t>15) </a:t>
            </a:r>
            <a:r>
              <a:rPr lang="ru-RU" sz="1600" dirty="0" err="1">
                <a:solidFill>
                  <a:srgbClr val="000000"/>
                </a:solidFill>
                <a:latin typeface="Times New Roman" panose="02020603050405020304" pitchFamily="18" charset="0"/>
              </a:rPr>
              <a:t>порушувати</a:t>
            </a:r>
            <a:r>
              <a:rPr lang="ru-RU" sz="1600" dirty="0">
                <a:solidFill>
                  <a:srgbClr val="000000"/>
                </a:solidFill>
                <a:latin typeface="Times New Roman" panose="02020603050405020304" pitchFamily="18" charset="0"/>
              </a:rPr>
              <a:t> в </a:t>
            </a:r>
            <a:r>
              <a:rPr lang="ru-RU" sz="1600" dirty="0" err="1">
                <a:solidFill>
                  <a:srgbClr val="000000"/>
                </a:solidFill>
                <a:latin typeface="Times New Roman" panose="02020603050405020304" pitchFamily="18" charset="0"/>
              </a:rPr>
              <a:t>установленому</a:t>
            </a:r>
            <a:r>
              <a:rPr lang="ru-RU" sz="1600" dirty="0">
                <a:solidFill>
                  <a:srgbClr val="000000"/>
                </a:solidFill>
                <a:latin typeface="Times New Roman" panose="02020603050405020304" pitchFamily="18" charset="0"/>
              </a:rPr>
              <a:t> законом порядку </a:t>
            </a:r>
            <a:r>
              <a:rPr lang="ru-RU" sz="1600" dirty="0" err="1">
                <a:solidFill>
                  <a:srgbClr val="000000"/>
                </a:solidFill>
                <a:latin typeface="Times New Roman" panose="02020603050405020304" pitchFamily="18" charset="0"/>
              </a:rPr>
              <a:t>питання</a:t>
            </a:r>
            <a:r>
              <a:rPr lang="ru-RU" sz="1600" dirty="0">
                <a:solidFill>
                  <a:srgbClr val="000000"/>
                </a:solidFill>
                <a:latin typeface="Times New Roman" panose="02020603050405020304" pitchFamily="18" charset="0"/>
              </a:rPr>
              <a:t> про </a:t>
            </a:r>
            <a:r>
              <a:rPr lang="ru-RU" sz="1600" dirty="0" err="1">
                <a:solidFill>
                  <a:srgbClr val="000000"/>
                </a:solidFill>
                <a:latin typeface="Times New Roman" panose="02020603050405020304" pitchFamily="18" charset="0"/>
              </a:rPr>
              <a:t>притягнення</a:t>
            </a:r>
            <a:r>
              <a:rPr lang="ru-RU" sz="1600" dirty="0">
                <a:solidFill>
                  <a:srgbClr val="000000"/>
                </a:solidFill>
                <a:latin typeface="Times New Roman" panose="02020603050405020304" pitchFamily="18" charset="0"/>
              </a:rPr>
              <a:t> до </a:t>
            </a:r>
            <a:r>
              <a:rPr lang="ru-RU" sz="1600" dirty="0" err="1">
                <a:solidFill>
                  <a:srgbClr val="000000"/>
                </a:solidFill>
                <a:latin typeface="Times New Roman" panose="02020603050405020304" pitchFamily="18" charset="0"/>
              </a:rPr>
              <a:t>відповідальності</a:t>
            </a:r>
            <a:r>
              <a:rPr lang="ru-RU" sz="1600" dirty="0">
                <a:solidFill>
                  <a:srgbClr val="000000"/>
                </a:solidFill>
                <a:latin typeface="Times New Roman" panose="02020603050405020304" pitchFamily="18" charset="0"/>
              </a:rPr>
              <a:t> </a:t>
            </a:r>
            <a:r>
              <a:rPr lang="ru-RU" sz="1600" dirty="0" err="1">
                <a:solidFill>
                  <a:srgbClr val="000000"/>
                </a:solidFill>
                <a:latin typeface="Times New Roman" panose="02020603050405020304" pitchFamily="18" charset="0"/>
              </a:rPr>
              <a:t>осіб</a:t>
            </a:r>
            <a:r>
              <a:rPr lang="ru-RU" sz="1600" dirty="0">
                <a:solidFill>
                  <a:srgbClr val="000000"/>
                </a:solidFill>
                <a:latin typeface="Times New Roman" panose="02020603050405020304" pitchFamily="18" charset="0"/>
              </a:rPr>
              <a:t>, </a:t>
            </a:r>
            <a:r>
              <a:rPr lang="ru-RU" sz="1600" dirty="0" err="1">
                <a:solidFill>
                  <a:srgbClr val="000000"/>
                </a:solidFill>
                <a:latin typeface="Times New Roman" panose="02020603050405020304" pitchFamily="18" charset="0"/>
              </a:rPr>
              <a:t>винних</a:t>
            </a:r>
            <a:r>
              <a:rPr lang="ru-RU" sz="1600" dirty="0">
                <a:solidFill>
                  <a:srgbClr val="000000"/>
                </a:solidFill>
                <a:latin typeface="Times New Roman" panose="02020603050405020304" pitchFamily="18" charset="0"/>
              </a:rPr>
              <a:t> у </a:t>
            </a:r>
            <a:r>
              <a:rPr lang="ru-RU" sz="1600" dirty="0" err="1">
                <a:solidFill>
                  <a:srgbClr val="000000"/>
                </a:solidFill>
                <a:latin typeface="Times New Roman" panose="02020603050405020304" pitchFamily="18" charset="0"/>
              </a:rPr>
              <a:t>порушенні</a:t>
            </a:r>
            <a:r>
              <a:rPr lang="ru-RU" sz="1600" dirty="0">
                <a:solidFill>
                  <a:srgbClr val="000000"/>
                </a:solidFill>
                <a:latin typeface="Times New Roman" panose="02020603050405020304" pitchFamily="18" charset="0"/>
              </a:rPr>
              <a:t> </a:t>
            </a:r>
            <a:r>
              <a:rPr lang="ru-RU" sz="1600" dirty="0" err="1">
                <a:solidFill>
                  <a:srgbClr val="000000"/>
                </a:solidFill>
                <a:latin typeface="Times New Roman" panose="02020603050405020304" pitchFamily="18" charset="0"/>
              </a:rPr>
              <a:t>податкового</a:t>
            </a:r>
            <a:r>
              <a:rPr lang="ru-RU" sz="1600" dirty="0">
                <a:solidFill>
                  <a:srgbClr val="000000"/>
                </a:solidFill>
                <a:latin typeface="Times New Roman" panose="02020603050405020304" pitchFamily="18" charset="0"/>
              </a:rPr>
              <a:t>, бюджетного </a:t>
            </a:r>
            <a:r>
              <a:rPr lang="ru-RU" sz="1600" dirty="0" err="1">
                <a:solidFill>
                  <a:srgbClr val="000000"/>
                </a:solidFill>
                <a:latin typeface="Times New Roman" panose="02020603050405020304" pitchFamily="18" charset="0"/>
              </a:rPr>
              <a:t>законодавства</a:t>
            </a:r>
            <a:r>
              <a:rPr lang="ru-RU" sz="1600" dirty="0">
                <a:solidFill>
                  <a:srgbClr val="000000"/>
                </a:solidFill>
                <a:latin typeface="Times New Roman" panose="02020603050405020304" pitchFamily="18" charset="0"/>
              </a:rPr>
              <a:t>, </a:t>
            </a:r>
            <a:r>
              <a:rPr lang="ru-RU" sz="1600" dirty="0" err="1">
                <a:solidFill>
                  <a:srgbClr val="000000"/>
                </a:solidFill>
                <a:latin typeface="Times New Roman" panose="02020603050405020304" pitchFamily="18" charset="0"/>
              </a:rPr>
              <a:t>законодавства</a:t>
            </a:r>
            <a:r>
              <a:rPr lang="ru-RU" sz="1600" dirty="0">
                <a:solidFill>
                  <a:srgbClr val="000000"/>
                </a:solidFill>
                <a:latin typeface="Times New Roman" panose="02020603050405020304" pitchFamily="18" charset="0"/>
              </a:rPr>
              <a:t> про </a:t>
            </a:r>
            <a:r>
              <a:rPr lang="ru-RU" sz="1600" dirty="0" err="1">
                <a:solidFill>
                  <a:srgbClr val="000000"/>
                </a:solidFill>
                <a:latin typeface="Times New Roman" panose="02020603050405020304" pitchFamily="18" charset="0"/>
              </a:rPr>
              <a:t>єдиний</a:t>
            </a:r>
            <a:r>
              <a:rPr lang="ru-RU" sz="1600" dirty="0">
                <a:solidFill>
                  <a:srgbClr val="000000"/>
                </a:solidFill>
                <a:latin typeface="Times New Roman" panose="02020603050405020304" pitchFamily="18" charset="0"/>
              </a:rPr>
              <a:t> </a:t>
            </a:r>
            <a:r>
              <a:rPr lang="ru-RU" sz="1600" dirty="0" err="1">
                <a:solidFill>
                  <a:srgbClr val="000000"/>
                </a:solidFill>
                <a:latin typeface="Times New Roman" panose="02020603050405020304" pitchFamily="18" charset="0"/>
              </a:rPr>
              <a:t>внесок</a:t>
            </a:r>
            <a:r>
              <a:rPr lang="ru-RU" sz="1600" dirty="0">
                <a:solidFill>
                  <a:srgbClr val="000000"/>
                </a:solidFill>
                <a:latin typeface="Times New Roman" panose="02020603050405020304" pitchFamily="18" charset="0"/>
              </a:rPr>
              <a:t> та </a:t>
            </a:r>
            <a:r>
              <a:rPr lang="ru-RU" sz="1600" dirty="0" err="1">
                <a:solidFill>
                  <a:srgbClr val="000000"/>
                </a:solidFill>
                <a:latin typeface="Times New Roman" panose="02020603050405020304" pitchFamily="18" charset="0"/>
              </a:rPr>
              <a:t>законодавства</a:t>
            </a:r>
            <a:r>
              <a:rPr lang="ru-RU" sz="1600" dirty="0">
                <a:solidFill>
                  <a:srgbClr val="000000"/>
                </a:solidFill>
                <a:latin typeface="Times New Roman" panose="02020603050405020304" pitchFamily="18" charset="0"/>
              </a:rPr>
              <a:t> з </a:t>
            </a:r>
            <a:r>
              <a:rPr lang="ru-RU" sz="1600" dirty="0" err="1">
                <a:solidFill>
                  <a:srgbClr val="000000"/>
                </a:solidFill>
                <a:latin typeface="Times New Roman" panose="02020603050405020304" pitchFamily="18" charset="0"/>
              </a:rPr>
              <a:t>інших</a:t>
            </a:r>
            <a:r>
              <a:rPr lang="ru-RU" sz="1600" dirty="0">
                <a:solidFill>
                  <a:srgbClr val="000000"/>
                </a:solidFill>
                <a:latin typeface="Times New Roman" panose="02020603050405020304" pitchFamily="18" charset="0"/>
              </a:rPr>
              <a:t> </a:t>
            </a:r>
            <a:r>
              <a:rPr lang="ru-RU" sz="1600" dirty="0" err="1">
                <a:solidFill>
                  <a:srgbClr val="000000"/>
                </a:solidFill>
                <a:latin typeface="Times New Roman" panose="02020603050405020304" pitchFamily="18" charset="0"/>
              </a:rPr>
              <a:t>питань</a:t>
            </a:r>
            <a:r>
              <a:rPr lang="ru-RU" sz="1600" dirty="0">
                <a:solidFill>
                  <a:srgbClr val="000000"/>
                </a:solidFill>
                <a:latin typeface="Times New Roman" panose="02020603050405020304" pitchFamily="18" charset="0"/>
              </a:rPr>
              <a:t>, контроль за </a:t>
            </a:r>
            <a:r>
              <a:rPr lang="ru-RU" sz="1600" dirty="0" err="1">
                <a:solidFill>
                  <a:srgbClr val="000000"/>
                </a:solidFill>
                <a:latin typeface="Times New Roman" panose="02020603050405020304" pitchFamily="18" charset="0"/>
              </a:rPr>
              <a:t>дотриманням</a:t>
            </a:r>
            <a:r>
              <a:rPr lang="ru-RU" sz="1600" dirty="0">
                <a:solidFill>
                  <a:srgbClr val="000000"/>
                </a:solidFill>
                <a:latin typeface="Times New Roman" panose="02020603050405020304" pitchFamily="18" charset="0"/>
              </a:rPr>
              <a:t> </a:t>
            </a:r>
            <a:r>
              <a:rPr lang="ru-RU" sz="1600" dirty="0" err="1">
                <a:solidFill>
                  <a:srgbClr val="000000"/>
                </a:solidFill>
                <a:latin typeface="Times New Roman" panose="02020603050405020304" pitchFamily="18" charset="0"/>
              </a:rPr>
              <a:t>якого</a:t>
            </a:r>
            <a:r>
              <a:rPr lang="ru-RU" sz="1600" dirty="0">
                <a:solidFill>
                  <a:srgbClr val="000000"/>
                </a:solidFill>
                <a:latin typeface="Times New Roman" panose="02020603050405020304" pitchFamily="18" charset="0"/>
              </a:rPr>
              <a:t> </a:t>
            </a:r>
            <a:r>
              <a:rPr lang="ru-RU" sz="1600" dirty="0" err="1">
                <a:solidFill>
                  <a:srgbClr val="000000"/>
                </a:solidFill>
                <a:latin typeface="Times New Roman" panose="02020603050405020304" pitchFamily="18" charset="0"/>
              </a:rPr>
              <a:t>покладено</a:t>
            </a:r>
            <a:r>
              <a:rPr lang="ru-RU" sz="1600" dirty="0">
                <a:solidFill>
                  <a:srgbClr val="000000"/>
                </a:solidFill>
                <a:latin typeface="Times New Roman" panose="02020603050405020304" pitchFamily="18" charset="0"/>
              </a:rPr>
              <a:t> на ДПС;</a:t>
            </a:r>
          </a:p>
          <a:p>
            <a:pPr algn="just"/>
            <a:r>
              <a:rPr lang="ru-RU" sz="1600" dirty="0">
                <a:solidFill>
                  <a:srgbClr val="000000"/>
                </a:solidFill>
                <a:latin typeface="Times New Roman" panose="02020603050405020304" pitchFamily="18" charset="0"/>
              </a:rPr>
              <a:t>16) </a:t>
            </a:r>
            <a:r>
              <a:rPr lang="ru-RU" sz="1600" dirty="0" err="1">
                <a:solidFill>
                  <a:srgbClr val="000000"/>
                </a:solidFill>
                <a:latin typeface="Times New Roman" panose="02020603050405020304" pitchFamily="18" charset="0"/>
              </a:rPr>
              <a:t>отримувати</a:t>
            </a:r>
            <a:r>
              <a:rPr lang="ru-RU" sz="1600" dirty="0">
                <a:solidFill>
                  <a:srgbClr val="000000"/>
                </a:solidFill>
                <a:latin typeface="Times New Roman" panose="02020603050405020304" pitchFamily="18" charset="0"/>
              </a:rPr>
              <a:t> </a:t>
            </a:r>
            <a:r>
              <a:rPr lang="ru-RU" sz="1600" dirty="0" err="1">
                <a:solidFill>
                  <a:srgbClr val="000000"/>
                </a:solidFill>
                <a:latin typeface="Times New Roman" panose="02020603050405020304" pitchFamily="18" charset="0"/>
              </a:rPr>
              <a:t>безоплатно</a:t>
            </a:r>
            <a:r>
              <a:rPr lang="ru-RU" sz="1600" dirty="0">
                <a:solidFill>
                  <a:srgbClr val="000000"/>
                </a:solidFill>
                <a:latin typeface="Times New Roman" panose="02020603050405020304" pitchFamily="18" charset="0"/>
              </a:rPr>
              <a:t> </a:t>
            </a:r>
            <a:r>
              <a:rPr lang="ru-RU" sz="1600" dirty="0" err="1">
                <a:solidFill>
                  <a:srgbClr val="000000"/>
                </a:solidFill>
                <a:latin typeface="Times New Roman" panose="02020603050405020304" pitchFamily="18" charset="0"/>
              </a:rPr>
              <a:t>від</a:t>
            </a:r>
            <a:r>
              <a:rPr lang="ru-RU" sz="1600" dirty="0">
                <a:solidFill>
                  <a:srgbClr val="000000"/>
                </a:solidFill>
                <a:latin typeface="Times New Roman" panose="02020603050405020304" pitchFamily="18" charset="0"/>
              </a:rPr>
              <a:t> </a:t>
            </a:r>
            <a:r>
              <a:rPr lang="ru-RU" sz="1600" dirty="0" err="1">
                <a:solidFill>
                  <a:srgbClr val="000000"/>
                </a:solidFill>
                <a:latin typeface="Times New Roman" panose="02020603050405020304" pitchFamily="18" charset="0"/>
              </a:rPr>
              <a:t>державних</a:t>
            </a:r>
            <a:r>
              <a:rPr lang="ru-RU" sz="1600" dirty="0">
                <a:solidFill>
                  <a:srgbClr val="000000"/>
                </a:solidFill>
                <a:latin typeface="Times New Roman" panose="02020603050405020304" pitchFamily="18" charset="0"/>
              </a:rPr>
              <a:t> </a:t>
            </a:r>
            <a:r>
              <a:rPr lang="ru-RU" sz="1600" dirty="0" err="1">
                <a:solidFill>
                  <a:srgbClr val="000000"/>
                </a:solidFill>
                <a:latin typeface="Times New Roman" panose="02020603050405020304" pitchFamily="18" charset="0"/>
              </a:rPr>
              <a:t>органів</a:t>
            </a:r>
            <a:r>
              <a:rPr lang="ru-RU" sz="1600" dirty="0">
                <a:solidFill>
                  <a:srgbClr val="000000"/>
                </a:solidFill>
                <a:latin typeface="Times New Roman" panose="02020603050405020304" pitchFamily="18" charset="0"/>
              </a:rPr>
              <a:t> та </a:t>
            </a:r>
            <a:r>
              <a:rPr lang="ru-RU" sz="1600" dirty="0" err="1">
                <a:solidFill>
                  <a:srgbClr val="000000"/>
                </a:solidFill>
                <a:latin typeface="Times New Roman" panose="02020603050405020304" pitchFamily="18" charset="0"/>
              </a:rPr>
              <a:t>органів</a:t>
            </a:r>
            <a:r>
              <a:rPr lang="ru-RU" sz="1600" dirty="0">
                <a:solidFill>
                  <a:srgbClr val="000000"/>
                </a:solidFill>
                <a:latin typeface="Times New Roman" panose="02020603050405020304" pitchFamily="18" charset="0"/>
              </a:rPr>
              <a:t> </a:t>
            </a:r>
            <a:r>
              <a:rPr lang="ru-RU" sz="1600" dirty="0" err="1">
                <a:solidFill>
                  <a:srgbClr val="000000"/>
                </a:solidFill>
                <a:latin typeface="Times New Roman" panose="02020603050405020304" pitchFamily="18" charset="0"/>
              </a:rPr>
              <a:t>місцевого</a:t>
            </a:r>
            <a:r>
              <a:rPr lang="ru-RU" sz="1600" dirty="0">
                <a:solidFill>
                  <a:srgbClr val="000000"/>
                </a:solidFill>
                <a:latin typeface="Times New Roman" panose="02020603050405020304" pitchFamily="18" charset="0"/>
              </a:rPr>
              <a:t> </a:t>
            </a:r>
            <a:r>
              <a:rPr lang="ru-RU" sz="1600" dirty="0" err="1">
                <a:solidFill>
                  <a:srgbClr val="000000"/>
                </a:solidFill>
                <a:latin typeface="Times New Roman" panose="02020603050405020304" pitchFamily="18" charset="0"/>
              </a:rPr>
              <a:t>самоврядування</a:t>
            </a:r>
            <a:r>
              <a:rPr lang="ru-RU" sz="1600" dirty="0">
                <a:solidFill>
                  <a:srgbClr val="000000"/>
                </a:solidFill>
                <a:latin typeface="Times New Roman" panose="02020603050405020304" pitchFamily="18" charset="0"/>
              </a:rPr>
              <a:t>, </a:t>
            </a:r>
            <a:r>
              <a:rPr lang="ru-RU" sz="1600" dirty="0" err="1">
                <a:solidFill>
                  <a:srgbClr val="000000"/>
                </a:solidFill>
                <a:latin typeface="Times New Roman" panose="02020603050405020304" pitchFamily="18" charset="0"/>
              </a:rPr>
              <a:t>підприємств</a:t>
            </a:r>
            <a:r>
              <a:rPr lang="ru-RU" sz="1600" dirty="0">
                <a:solidFill>
                  <a:srgbClr val="000000"/>
                </a:solidFill>
                <a:latin typeface="Times New Roman" panose="02020603050405020304" pitchFamily="18" charset="0"/>
              </a:rPr>
              <a:t>, </a:t>
            </a:r>
            <a:r>
              <a:rPr lang="ru-RU" sz="1600" dirty="0" err="1">
                <a:solidFill>
                  <a:srgbClr val="000000"/>
                </a:solidFill>
                <a:latin typeface="Times New Roman" panose="02020603050405020304" pitchFamily="18" charset="0"/>
              </a:rPr>
              <a:t>установ</a:t>
            </a:r>
            <a:r>
              <a:rPr lang="ru-RU" sz="1600" dirty="0">
                <a:solidFill>
                  <a:srgbClr val="000000"/>
                </a:solidFill>
                <a:latin typeface="Times New Roman" panose="02020603050405020304" pitchFamily="18" charset="0"/>
              </a:rPr>
              <a:t>, </a:t>
            </a:r>
            <a:r>
              <a:rPr lang="ru-RU" sz="1600" dirty="0" err="1">
                <a:solidFill>
                  <a:srgbClr val="000000"/>
                </a:solidFill>
                <a:latin typeface="Times New Roman" panose="02020603050405020304" pitchFamily="18" charset="0"/>
              </a:rPr>
              <a:t>організацій</a:t>
            </a:r>
            <a:r>
              <a:rPr lang="ru-RU" sz="1600" dirty="0">
                <a:solidFill>
                  <a:srgbClr val="000000"/>
                </a:solidFill>
                <a:latin typeface="Times New Roman" panose="02020603050405020304" pitchFamily="18" charset="0"/>
              </a:rPr>
              <a:t> </a:t>
            </a:r>
            <a:r>
              <a:rPr lang="ru-RU" sz="1600" dirty="0" err="1">
                <a:solidFill>
                  <a:srgbClr val="000000"/>
                </a:solidFill>
                <a:latin typeface="Times New Roman" panose="02020603050405020304" pitchFamily="18" charset="0"/>
              </a:rPr>
              <a:t>незалежно</a:t>
            </a:r>
            <a:r>
              <a:rPr lang="ru-RU" sz="1600" dirty="0">
                <a:solidFill>
                  <a:srgbClr val="000000"/>
                </a:solidFill>
                <a:latin typeface="Times New Roman" panose="02020603050405020304" pitchFamily="18" charset="0"/>
              </a:rPr>
              <a:t> </a:t>
            </a:r>
            <a:r>
              <a:rPr lang="ru-RU" sz="1600" dirty="0" err="1">
                <a:solidFill>
                  <a:srgbClr val="000000"/>
                </a:solidFill>
                <a:latin typeface="Times New Roman" panose="02020603050405020304" pitchFamily="18" charset="0"/>
              </a:rPr>
              <a:t>від</a:t>
            </a:r>
            <a:r>
              <a:rPr lang="ru-RU" sz="1600" dirty="0">
                <a:solidFill>
                  <a:srgbClr val="000000"/>
                </a:solidFill>
                <a:latin typeface="Times New Roman" panose="02020603050405020304" pitchFamily="18" charset="0"/>
              </a:rPr>
              <a:t> </a:t>
            </a:r>
            <a:r>
              <a:rPr lang="ru-RU" sz="1600" dirty="0" err="1">
                <a:solidFill>
                  <a:srgbClr val="000000"/>
                </a:solidFill>
                <a:latin typeface="Times New Roman" panose="02020603050405020304" pitchFamily="18" charset="0"/>
              </a:rPr>
              <a:t>форми</a:t>
            </a:r>
            <a:r>
              <a:rPr lang="ru-RU" sz="1600" dirty="0">
                <a:solidFill>
                  <a:srgbClr val="000000"/>
                </a:solidFill>
                <a:latin typeface="Times New Roman" panose="02020603050405020304" pitchFamily="18" charset="0"/>
              </a:rPr>
              <a:t> </a:t>
            </a:r>
            <a:r>
              <a:rPr lang="ru-RU" sz="1600" dirty="0" err="1">
                <a:solidFill>
                  <a:srgbClr val="000000"/>
                </a:solidFill>
                <a:latin typeface="Times New Roman" panose="02020603050405020304" pitchFamily="18" charset="0"/>
              </a:rPr>
              <a:t>власності</a:t>
            </a:r>
            <a:r>
              <a:rPr lang="ru-RU" sz="1600" dirty="0">
                <a:solidFill>
                  <a:srgbClr val="000000"/>
                </a:solidFill>
                <a:latin typeface="Times New Roman" panose="02020603050405020304" pitchFamily="18" charset="0"/>
              </a:rPr>
              <a:t> та </a:t>
            </a:r>
            <a:r>
              <a:rPr lang="ru-RU" sz="1600" dirty="0" err="1">
                <a:solidFill>
                  <a:srgbClr val="000000"/>
                </a:solidFill>
                <a:latin typeface="Times New Roman" panose="02020603050405020304" pitchFamily="18" charset="0"/>
              </a:rPr>
              <a:t>їх</a:t>
            </a:r>
            <a:r>
              <a:rPr lang="ru-RU" sz="1600" dirty="0">
                <a:solidFill>
                  <a:srgbClr val="000000"/>
                </a:solidFill>
                <a:latin typeface="Times New Roman" panose="02020603050405020304" pitchFamily="18" charset="0"/>
              </a:rPr>
              <a:t> </a:t>
            </a:r>
            <a:r>
              <a:rPr lang="ru-RU" sz="1600" dirty="0" err="1">
                <a:solidFill>
                  <a:srgbClr val="000000"/>
                </a:solidFill>
                <a:latin typeface="Times New Roman" panose="02020603050405020304" pitchFamily="18" charset="0"/>
              </a:rPr>
              <a:t>посадових</a:t>
            </a:r>
            <a:r>
              <a:rPr lang="ru-RU" sz="1600" dirty="0">
                <a:solidFill>
                  <a:srgbClr val="000000"/>
                </a:solidFill>
                <a:latin typeface="Times New Roman" panose="02020603050405020304" pitchFamily="18" charset="0"/>
              </a:rPr>
              <a:t> </a:t>
            </a:r>
            <a:r>
              <a:rPr lang="ru-RU" sz="1600" dirty="0" err="1">
                <a:solidFill>
                  <a:srgbClr val="000000"/>
                </a:solidFill>
                <a:latin typeface="Times New Roman" panose="02020603050405020304" pitchFamily="18" charset="0"/>
              </a:rPr>
              <a:t>осіб</a:t>
            </a:r>
            <a:r>
              <a:rPr lang="ru-RU" sz="1600" dirty="0">
                <a:solidFill>
                  <a:srgbClr val="000000"/>
                </a:solidFill>
                <a:latin typeface="Times New Roman" panose="02020603050405020304" pitchFamily="18" charset="0"/>
              </a:rPr>
              <a:t>, а </a:t>
            </a:r>
            <a:r>
              <a:rPr lang="ru-RU" sz="1600" dirty="0" err="1">
                <a:solidFill>
                  <a:srgbClr val="000000"/>
                </a:solidFill>
                <a:latin typeface="Times New Roman" panose="02020603050405020304" pitchFamily="18" charset="0"/>
              </a:rPr>
              <a:t>також</a:t>
            </a:r>
            <a:r>
              <a:rPr lang="ru-RU" sz="1600" dirty="0">
                <a:solidFill>
                  <a:srgbClr val="000000"/>
                </a:solidFill>
                <a:latin typeface="Times New Roman" panose="02020603050405020304" pitchFamily="18" charset="0"/>
              </a:rPr>
              <a:t> </a:t>
            </a:r>
            <a:r>
              <a:rPr lang="ru-RU" sz="1600" dirty="0" err="1">
                <a:solidFill>
                  <a:srgbClr val="000000"/>
                </a:solidFill>
                <a:latin typeface="Times New Roman" panose="02020603050405020304" pitchFamily="18" charset="0"/>
              </a:rPr>
              <a:t>від</a:t>
            </a:r>
            <a:r>
              <a:rPr lang="ru-RU" sz="1600" dirty="0">
                <a:solidFill>
                  <a:srgbClr val="000000"/>
                </a:solidFill>
                <a:latin typeface="Times New Roman" panose="02020603050405020304" pitchFamily="18" charset="0"/>
              </a:rPr>
              <a:t> </a:t>
            </a:r>
            <a:r>
              <a:rPr lang="ru-RU" sz="1600" dirty="0" err="1">
                <a:solidFill>
                  <a:srgbClr val="000000"/>
                </a:solidFill>
                <a:latin typeface="Times New Roman" panose="02020603050405020304" pitchFamily="18" charset="0"/>
              </a:rPr>
              <a:t>громадян</a:t>
            </a:r>
            <a:r>
              <a:rPr lang="ru-RU" sz="1600" dirty="0">
                <a:solidFill>
                  <a:srgbClr val="000000"/>
                </a:solidFill>
                <a:latin typeface="Times New Roman" panose="02020603050405020304" pitchFamily="18" charset="0"/>
              </a:rPr>
              <a:t> та </a:t>
            </a:r>
            <a:r>
              <a:rPr lang="ru-RU" sz="1600" dirty="0" err="1">
                <a:solidFill>
                  <a:srgbClr val="000000"/>
                </a:solidFill>
                <a:latin typeface="Times New Roman" panose="02020603050405020304" pitchFamily="18" charset="0"/>
              </a:rPr>
              <a:t>їх</a:t>
            </a:r>
            <a:r>
              <a:rPr lang="ru-RU" sz="1600" dirty="0">
                <a:solidFill>
                  <a:srgbClr val="000000"/>
                </a:solidFill>
                <a:latin typeface="Times New Roman" panose="02020603050405020304" pitchFamily="18" charset="0"/>
              </a:rPr>
              <a:t> </a:t>
            </a:r>
            <a:r>
              <a:rPr lang="ru-RU" sz="1600" dirty="0" err="1">
                <a:solidFill>
                  <a:srgbClr val="000000"/>
                </a:solidFill>
                <a:latin typeface="Times New Roman" panose="02020603050405020304" pitchFamily="18" charset="0"/>
              </a:rPr>
              <a:t>об’єднань</a:t>
            </a:r>
            <a:r>
              <a:rPr lang="ru-RU" sz="1600" dirty="0">
                <a:solidFill>
                  <a:srgbClr val="000000"/>
                </a:solidFill>
                <a:latin typeface="Times New Roman" panose="02020603050405020304" pitchFamily="18" charset="0"/>
              </a:rPr>
              <a:t> </a:t>
            </a:r>
            <a:r>
              <a:rPr lang="ru-RU" sz="1600" dirty="0" err="1">
                <a:solidFill>
                  <a:srgbClr val="000000"/>
                </a:solidFill>
                <a:latin typeface="Times New Roman" panose="02020603050405020304" pitchFamily="18" charset="0"/>
              </a:rPr>
              <a:t>інформацію</a:t>
            </a:r>
            <a:r>
              <a:rPr lang="ru-RU" sz="1600" dirty="0">
                <a:solidFill>
                  <a:srgbClr val="000000"/>
                </a:solidFill>
                <a:latin typeface="Times New Roman" panose="02020603050405020304" pitchFamily="18" charset="0"/>
              </a:rPr>
              <a:t>, </a:t>
            </a:r>
            <a:r>
              <a:rPr lang="ru-RU" sz="1600" dirty="0" err="1">
                <a:solidFill>
                  <a:srgbClr val="000000"/>
                </a:solidFill>
                <a:latin typeface="Times New Roman" panose="02020603050405020304" pitchFamily="18" charset="0"/>
              </a:rPr>
              <a:t>документи</a:t>
            </a:r>
            <a:r>
              <a:rPr lang="ru-RU" sz="1600" dirty="0">
                <a:solidFill>
                  <a:srgbClr val="000000"/>
                </a:solidFill>
                <a:latin typeface="Times New Roman" panose="02020603050405020304" pitchFamily="18" charset="0"/>
              </a:rPr>
              <a:t> і </a:t>
            </a:r>
            <a:r>
              <a:rPr lang="ru-RU" sz="1600" dirty="0" err="1">
                <a:solidFill>
                  <a:srgbClr val="000000"/>
                </a:solidFill>
                <a:latin typeface="Times New Roman" panose="02020603050405020304" pitchFamily="18" charset="0"/>
              </a:rPr>
              <a:t>матеріали</a:t>
            </a:r>
            <a:r>
              <a:rPr lang="ru-RU" sz="1600" dirty="0">
                <a:solidFill>
                  <a:srgbClr val="000000"/>
                </a:solidFill>
                <a:latin typeface="Times New Roman" panose="02020603050405020304" pitchFamily="18" charset="0"/>
              </a:rPr>
              <a:t>, </a:t>
            </a:r>
            <a:r>
              <a:rPr lang="ru-RU" sz="1600" dirty="0" err="1">
                <a:solidFill>
                  <a:srgbClr val="000000"/>
                </a:solidFill>
                <a:latin typeface="Times New Roman" panose="02020603050405020304" pitchFamily="18" charset="0"/>
              </a:rPr>
              <a:t>необхідні</a:t>
            </a:r>
            <a:r>
              <a:rPr lang="ru-RU" sz="1600" dirty="0">
                <a:solidFill>
                  <a:srgbClr val="000000"/>
                </a:solidFill>
                <a:latin typeface="Times New Roman" panose="02020603050405020304" pitchFamily="18" charset="0"/>
              </a:rPr>
              <a:t> для </a:t>
            </a:r>
            <a:r>
              <a:rPr lang="ru-RU" sz="1600" dirty="0" err="1">
                <a:solidFill>
                  <a:srgbClr val="000000"/>
                </a:solidFill>
                <a:latin typeface="Times New Roman" panose="02020603050405020304" pitchFamily="18" charset="0"/>
              </a:rPr>
              <a:t>виконання</a:t>
            </a:r>
            <a:r>
              <a:rPr lang="ru-RU" sz="1600" dirty="0">
                <a:solidFill>
                  <a:srgbClr val="000000"/>
                </a:solidFill>
                <a:latin typeface="Times New Roman" panose="02020603050405020304" pitchFamily="18" charset="0"/>
              </a:rPr>
              <a:t> </a:t>
            </a:r>
            <a:r>
              <a:rPr lang="ru-RU" sz="1600" dirty="0" err="1">
                <a:solidFill>
                  <a:srgbClr val="000000"/>
                </a:solidFill>
                <a:latin typeface="Times New Roman" panose="02020603050405020304" pitchFamily="18" charset="0"/>
              </a:rPr>
              <a:t>покладених</a:t>
            </a:r>
            <a:r>
              <a:rPr lang="ru-RU" sz="1600" dirty="0">
                <a:solidFill>
                  <a:srgbClr val="000000"/>
                </a:solidFill>
                <a:latin typeface="Times New Roman" panose="02020603050405020304" pitchFamily="18" charset="0"/>
              </a:rPr>
              <a:t> на </a:t>
            </a:r>
            <a:r>
              <a:rPr lang="ru-RU" sz="1600" dirty="0" err="1">
                <a:solidFill>
                  <a:srgbClr val="000000"/>
                </a:solidFill>
                <a:latin typeface="Times New Roman" panose="02020603050405020304" pitchFamily="18" charset="0"/>
              </a:rPr>
              <a:t>неї</a:t>
            </a:r>
            <a:r>
              <a:rPr lang="ru-RU" sz="1600" dirty="0">
                <a:solidFill>
                  <a:srgbClr val="000000"/>
                </a:solidFill>
                <a:latin typeface="Times New Roman" panose="02020603050405020304" pitchFamily="18" charset="0"/>
              </a:rPr>
              <a:t> </a:t>
            </a:r>
            <a:r>
              <a:rPr lang="ru-RU" sz="1600" dirty="0" err="1">
                <a:solidFill>
                  <a:srgbClr val="000000"/>
                </a:solidFill>
                <a:latin typeface="Times New Roman" panose="02020603050405020304" pitchFamily="18" charset="0"/>
              </a:rPr>
              <a:t>завдань</a:t>
            </a:r>
            <a:r>
              <a:rPr lang="ru-RU" sz="1600" dirty="0">
                <a:solidFill>
                  <a:srgbClr val="000000"/>
                </a:solidFill>
                <a:latin typeface="Times New Roman" panose="02020603050405020304" pitchFamily="18" charset="0"/>
              </a:rPr>
              <a:t>, а </a:t>
            </a:r>
            <a:r>
              <a:rPr lang="ru-RU" sz="1600" dirty="0" err="1">
                <a:solidFill>
                  <a:srgbClr val="000000"/>
                </a:solidFill>
                <a:latin typeface="Times New Roman" panose="02020603050405020304" pitchFamily="18" charset="0"/>
              </a:rPr>
              <a:t>також</a:t>
            </a:r>
            <a:r>
              <a:rPr lang="ru-RU" sz="1600" dirty="0">
                <a:solidFill>
                  <a:srgbClr val="000000"/>
                </a:solidFill>
                <a:latin typeface="Times New Roman" panose="02020603050405020304" pitchFamily="18" charset="0"/>
              </a:rPr>
              <a:t> </a:t>
            </a:r>
            <a:r>
              <a:rPr lang="ru-RU" sz="1600" dirty="0" err="1">
                <a:solidFill>
                  <a:srgbClr val="000000"/>
                </a:solidFill>
                <a:latin typeface="Times New Roman" panose="02020603050405020304" pitchFamily="18" charset="0"/>
              </a:rPr>
              <a:t>фінансову</a:t>
            </a:r>
            <a:r>
              <a:rPr lang="ru-RU" sz="1600" dirty="0">
                <a:solidFill>
                  <a:srgbClr val="000000"/>
                </a:solidFill>
                <a:latin typeface="Times New Roman" panose="02020603050405020304" pitchFamily="18" charset="0"/>
              </a:rPr>
              <a:t> і </a:t>
            </a:r>
            <a:r>
              <a:rPr lang="ru-RU" sz="1600" dirty="0" err="1">
                <a:solidFill>
                  <a:srgbClr val="000000"/>
                </a:solidFill>
                <a:latin typeface="Times New Roman" panose="02020603050405020304" pitchFamily="18" charset="0"/>
              </a:rPr>
              <a:t>статистичну</a:t>
            </a:r>
            <a:r>
              <a:rPr lang="ru-RU" sz="1600" dirty="0">
                <a:solidFill>
                  <a:srgbClr val="000000"/>
                </a:solidFill>
                <a:latin typeface="Times New Roman" panose="02020603050405020304" pitchFamily="18" charset="0"/>
              </a:rPr>
              <a:t> </a:t>
            </a:r>
            <a:r>
              <a:rPr lang="ru-RU" sz="1600" dirty="0" err="1">
                <a:solidFill>
                  <a:srgbClr val="000000"/>
                </a:solidFill>
                <a:latin typeface="Times New Roman" panose="02020603050405020304" pitchFamily="18" charset="0"/>
              </a:rPr>
              <a:t>звітність</a:t>
            </a:r>
            <a:r>
              <a:rPr lang="ru-RU" sz="1600" dirty="0">
                <a:solidFill>
                  <a:srgbClr val="000000"/>
                </a:solidFill>
                <a:latin typeface="Times New Roman" panose="02020603050405020304" pitchFamily="18" charset="0"/>
              </a:rPr>
              <a:t> у порядку та на </a:t>
            </a:r>
            <a:r>
              <a:rPr lang="ru-RU" sz="1600" dirty="0" err="1">
                <a:solidFill>
                  <a:srgbClr val="000000"/>
                </a:solidFill>
                <a:latin typeface="Times New Roman" panose="02020603050405020304" pitchFamily="18" charset="0"/>
              </a:rPr>
              <a:t>підставах</a:t>
            </a:r>
            <a:r>
              <a:rPr lang="ru-RU" sz="1600" dirty="0">
                <a:solidFill>
                  <a:srgbClr val="000000"/>
                </a:solidFill>
                <a:latin typeface="Times New Roman" panose="02020603050405020304" pitchFamily="18" charset="0"/>
              </a:rPr>
              <a:t>, </a:t>
            </a:r>
            <a:r>
              <a:rPr lang="ru-RU" sz="1600" dirty="0" err="1">
                <a:solidFill>
                  <a:srgbClr val="000000"/>
                </a:solidFill>
                <a:latin typeface="Times New Roman" panose="02020603050405020304" pitchFamily="18" charset="0"/>
              </a:rPr>
              <a:t>визначених</a:t>
            </a:r>
            <a:r>
              <a:rPr lang="ru-RU" sz="1600" dirty="0">
                <a:solidFill>
                  <a:srgbClr val="000000"/>
                </a:solidFill>
                <a:latin typeface="Times New Roman" panose="02020603050405020304" pitchFamily="18" charset="0"/>
              </a:rPr>
              <a:t> законом;</a:t>
            </a:r>
          </a:p>
          <a:p>
            <a:pPr algn="just"/>
            <a:r>
              <a:rPr lang="ru-RU" sz="1600" dirty="0">
                <a:solidFill>
                  <a:srgbClr val="000000"/>
                </a:solidFill>
                <a:latin typeface="Times New Roman" panose="02020603050405020304" pitchFamily="18" charset="0"/>
              </a:rPr>
              <a:t>17) </a:t>
            </a:r>
            <a:r>
              <a:rPr lang="ru-RU" sz="1600" dirty="0" err="1">
                <a:solidFill>
                  <a:srgbClr val="000000"/>
                </a:solidFill>
                <a:latin typeface="Times New Roman" panose="02020603050405020304" pitchFamily="18" charset="0"/>
              </a:rPr>
              <a:t>отримувати</a:t>
            </a:r>
            <a:r>
              <a:rPr lang="ru-RU" sz="1600" dirty="0">
                <a:solidFill>
                  <a:srgbClr val="000000"/>
                </a:solidFill>
                <a:latin typeface="Times New Roman" panose="02020603050405020304" pitchFamily="18" charset="0"/>
              </a:rPr>
              <a:t> </a:t>
            </a:r>
            <a:r>
              <a:rPr lang="ru-RU" sz="1600" dirty="0" err="1">
                <a:solidFill>
                  <a:srgbClr val="000000"/>
                </a:solidFill>
                <a:latin typeface="Times New Roman" panose="02020603050405020304" pitchFamily="18" charset="0"/>
              </a:rPr>
              <a:t>від</a:t>
            </a:r>
            <a:r>
              <a:rPr lang="ru-RU" sz="1600" dirty="0">
                <a:solidFill>
                  <a:srgbClr val="000000"/>
                </a:solidFill>
                <a:latin typeface="Times New Roman" panose="02020603050405020304" pitchFamily="18" charset="0"/>
              </a:rPr>
              <a:t> </a:t>
            </a:r>
            <a:r>
              <a:rPr lang="ru-RU" sz="1600" dirty="0" err="1">
                <a:solidFill>
                  <a:srgbClr val="000000"/>
                </a:solidFill>
                <a:latin typeface="Times New Roman" panose="02020603050405020304" pitchFamily="18" charset="0"/>
              </a:rPr>
              <a:t>органів</a:t>
            </a:r>
            <a:r>
              <a:rPr lang="ru-RU" sz="1600" dirty="0">
                <a:solidFill>
                  <a:srgbClr val="000000"/>
                </a:solidFill>
                <a:latin typeface="Times New Roman" panose="02020603050405020304" pitchFamily="18" charset="0"/>
              </a:rPr>
              <a:t> </a:t>
            </a:r>
            <a:r>
              <a:rPr lang="ru-RU" sz="1600" dirty="0" err="1">
                <a:solidFill>
                  <a:srgbClr val="000000"/>
                </a:solidFill>
                <a:latin typeface="Times New Roman" panose="02020603050405020304" pitchFamily="18" charset="0"/>
              </a:rPr>
              <a:t>виконавчої</a:t>
            </a:r>
            <a:r>
              <a:rPr lang="ru-RU" sz="1600" dirty="0">
                <a:solidFill>
                  <a:srgbClr val="000000"/>
                </a:solidFill>
                <a:latin typeface="Times New Roman" panose="02020603050405020304" pitchFamily="18" charset="0"/>
              </a:rPr>
              <a:t> </a:t>
            </a:r>
            <a:r>
              <a:rPr lang="ru-RU" sz="1600" dirty="0" err="1">
                <a:solidFill>
                  <a:srgbClr val="000000"/>
                </a:solidFill>
                <a:latin typeface="Times New Roman" panose="02020603050405020304" pitchFamily="18" charset="0"/>
              </a:rPr>
              <a:t>влади</a:t>
            </a:r>
            <a:r>
              <a:rPr lang="ru-RU" sz="1600" dirty="0">
                <a:solidFill>
                  <a:srgbClr val="000000"/>
                </a:solidFill>
                <a:latin typeface="Times New Roman" panose="02020603050405020304" pitchFamily="18" charset="0"/>
              </a:rPr>
              <a:t> </a:t>
            </a:r>
            <a:r>
              <a:rPr lang="ru-RU" sz="1600" dirty="0" err="1">
                <a:solidFill>
                  <a:srgbClr val="000000"/>
                </a:solidFill>
                <a:latin typeface="Times New Roman" panose="02020603050405020304" pitchFamily="18" charset="0"/>
              </a:rPr>
              <a:t>необхідну</a:t>
            </a:r>
            <a:r>
              <a:rPr lang="ru-RU" sz="1600" dirty="0">
                <a:solidFill>
                  <a:srgbClr val="000000"/>
                </a:solidFill>
                <a:latin typeface="Times New Roman" panose="02020603050405020304" pitchFamily="18" charset="0"/>
              </a:rPr>
              <a:t> </a:t>
            </a:r>
            <a:r>
              <a:rPr lang="ru-RU" sz="1600" dirty="0" err="1">
                <a:solidFill>
                  <a:srgbClr val="000000"/>
                </a:solidFill>
                <a:latin typeface="Times New Roman" panose="02020603050405020304" pitchFamily="18" charset="0"/>
              </a:rPr>
              <a:t>інформацію</a:t>
            </a:r>
            <a:r>
              <a:rPr lang="ru-RU" sz="1600" dirty="0">
                <a:solidFill>
                  <a:srgbClr val="000000"/>
                </a:solidFill>
                <a:latin typeface="Times New Roman" panose="02020603050405020304" pitchFamily="18" charset="0"/>
              </a:rPr>
              <a:t>, </a:t>
            </a:r>
            <a:r>
              <a:rPr lang="ru-RU" sz="1600" dirty="0" err="1">
                <a:solidFill>
                  <a:srgbClr val="000000"/>
                </a:solidFill>
                <a:latin typeface="Times New Roman" panose="02020603050405020304" pitchFamily="18" charset="0"/>
              </a:rPr>
              <a:t>пов’язану</a:t>
            </a:r>
            <a:r>
              <a:rPr lang="ru-RU" sz="1600" dirty="0">
                <a:solidFill>
                  <a:srgbClr val="000000"/>
                </a:solidFill>
                <a:latin typeface="Times New Roman" panose="02020603050405020304" pitchFamily="18" charset="0"/>
              </a:rPr>
              <a:t> з </a:t>
            </a:r>
            <a:r>
              <a:rPr lang="ru-RU" sz="1600" dirty="0" err="1">
                <a:solidFill>
                  <a:srgbClr val="000000"/>
                </a:solidFill>
                <a:latin typeface="Times New Roman" panose="02020603050405020304" pitchFamily="18" charset="0"/>
              </a:rPr>
              <a:t>обчисленням</a:t>
            </a:r>
            <a:r>
              <a:rPr lang="ru-RU" sz="1600" dirty="0">
                <a:solidFill>
                  <a:srgbClr val="000000"/>
                </a:solidFill>
                <a:latin typeface="Times New Roman" panose="02020603050405020304" pitchFamily="18" charset="0"/>
              </a:rPr>
              <a:t> та </a:t>
            </a:r>
            <a:r>
              <a:rPr lang="ru-RU" sz="1600" dirty="0" err="1">
                <a:solidFill>
                  <a:srgbClr val="000000"/>
                </a:solidFill>
                <a:latin typeface="Times New Roman" panose="02020603050405020304" pitchFamily="18" charset="0"/>
              </a:rPr>
              <a:t>сплатою</a:t>
            </a:r>
            <a:r>
              <a:rPr lang="ru-RU" sz="1600" dirty="0">
                <a:solidFill>
                  <a:srgbClr val="000000"/>
                </a:solidFill>
                <a:latin typeface="Times New Roman" panose="02020603050405020304" pitchFamily="18" charset="0"/>
              </a:rPr>
              <a:t> </a:t>
            </a:r>
            <a:r>
              <a:rPr lang="ru-RU" sz="1600" dirty="0" err="1">
                <a:solidFill>
                  <a:srgbClr val="000000"/>
                </a:solidFill>
                <a:latin typeface="Times New Roman" panose="02020603050405020304" pitchFamily="18" charset="0"/>
              </a:rPr>
              <a:t>податків</a:t>
            </a:r>
            <a:r>
              <a:rPr lang="ru-RU" sz="1600" dirty="0">
                <a:solidFill>
                  <a:srgbClr val="000000"/>
                </a:solidFill>
                <a:latin typeface="Times New Roman" panose="02020603050405020304" pitchFamily="18" charset="0"/>
              </a:rPr>
              <a:t>, </a:t>
            </a:r>
            <a:r>
              <a:rPr lang="ru-RU" sz="1600" dirty="0" err="1">
                <a:solidFill>
                  <a:srgbClr val="000000"/>
                </a:solidFill>
                <a:latin typeface="Times New Roman" panose="02020603050405020304" pitchFamily="18" charset="0"/>
              </a:rPr>
              <a:t>зборів</a:t>
            </a:r>
            <a:r>
              <a:rPr lang="ru-RU" sz="1600" dirty="0">
                <a:solidFill>
                  <a:srgbClr val="000000"/>
                </a:solidFill>
                <a:latin typeface="Times New Roman" panose="02020603050405020304" pitchFamily="18" charset="0"/>
              </a:rPr>
              <a:t>, </a:t>
            </a:r>
            <a:r>
              <a:rPr lang="ru-RU" sz="1600" dirty="0" err="1">
                <a:solidFill>
                  <a:srgbClr val="000000"/>
                </a:solidFill>
                <a:latin typeface="Times New Roman" panose="02020603050405020304" pitchFamily="18" charset="0"/>
              </a:rPr>
              <a:t>платежів</a:t>
            </a:r>
            <a:r>
              <a:rPr lang="ru-RU" sz="1600" dirty="0">
                <a:solidFill>
                  <a:srgbClr val="000000"/>
                </a:solidFill>
                <a:latin typeface="Times New Roman" panose="02020603050405020304" pitchFamily="18" charset="0"/>
              </a:rPr>
              <a:t>, </a:t>
            </a:r>
            <a:r>
              <a:rPr lang="ru-RU" sz="1600" dirty="0" err="1">
                <a:solidFill>
                  <a:srgbClr val="000000"/>
                </a:solidFill>
                <a:latin typeface="Times New Roman" panose="02020603050405020304" pitchFamily="18" charset="0"/>
              </a:rPr>
              <a:t>єдиного</a:t>
            </a:r>
            <a:r>
              <a:rPr lang="ru-RU" sz="1600" dirty="0">
                <a:solidFill>
                  <a:srgbClr val="000000"/>
                </a:solidFill>
                <a:latin typeface="Times New Roman" panose="02020603050405020304" pitchFamily="18" charset="0"/>
              </a:rPr>
              <a:t> </a:t>
            </a:r>
            <a:r>
              <a:rPr lang="ru-RU" sz="1600" dirty="0" err="1">
                <a:solidFill>
                  <a:srgbClr val="000000"/>
                </a:solidFill>
                <a:latin typeface="Times New Roman" panose="02020603050405020304" pitchFamily="18" charset="0"/>
              </a:rPr>
              <a:t>внеску</a:t>
            </a:r>
            <a:r>
              <a:rPr lang="ru-RU" sz="1600" dirty="0">
                <a:solidFill>
                  <a:srgbClr val="000000"/>
                </a:solidFill>
                <a:latin typeface="Times New Roman" panose="02020603050405020304" pitchFamily="18" charset="0"/>
              </a:rPr>
              <a:t>, у </a:t>
            </a:r>
            <a:r>
              <a:rPr lang="ru-RU" sz="1600" dirty="0" err="1">
                <a:solidFill>
                  <a:srgbClr val="000000"/>
                </a:solidFill>
                <a:latin typeface="Times New Roman" panose="02020603050405020304" pitchFamily="18" charset="0"/>
              </a:rPr>
              <a:t>випадках</a:t>
            </a:r>
            <a:r>
              <a:rPr lang="ru-RU" sz="1600" dirty="0">
                <a:solidFill>
                  <a:srgbClr val="000000"/>
                </a:solidFill>
                <a:latin typeface="Times New Roman" panose="02020603050405020304" pitchFamily="18" charset="0"/>
              </a:rPr>
              <a:t>, </a:t>
            </a:r>
            <a:r>
              <a:rPr lang="ru-RU" sz="1600" dirty="0" err="1">
                <a:solidFill>
                  <a:srgbClr val="000000"/>
                </a:solidFill>
                <a:latin typeface="Times New Roman" panose="02020603050405020304" pitchFamily="18" charset="0"/>
              </a:rPr>
              <a:t>передбачених</a:t>
            </a:r>
            <a:r>
              <a:rPr lang="ru-RU" sz="1600" dirty="0">
                <a:solidFill>
                  <a:srgbClr val="000000"/>
                </a:solidFill>
                <a:latin typeface="Times New Roman" panose="02020603050405020304" pitchFamily="18" charset="0"/>
              </a:rPr>
              <a:t> </a:t>
            </a:r>
            <a:r>
              <a:rPr lang="ru-RU" sz="1600" dirty="0" err="1">
                <a:solidFill>
                  <a:srgbClr val="000000"/>
                </a:solidFill>
                <a:latin typeface="Times New Roman" panose="02020603050405020304" pitchFamily="18" charset="0"/>
              </a:rPr>
              <a:t>законодавством</a:t>
            </a:r>
            <a:r>
              <a:rPr lang="ru-RU" sz="1600" dirty="0">
                <a:solidFill>
                  <a:srgbClr val="000000"/>
                </a:solidFill>
                <a:latin typeface="Times New Roman" panose="02020603050405020304" pitchFamily="18" charset="0"/>
              </a:rPr>
              <a:t>, а </a:t>
            </a:r>
            <a:r>
              <a:rPr lang="ru-RU" sz="1600" dirty="0" err="1">
                <a:solidFill>
                  <a:srgbClr val="000000"/>
                </a:solidFill>
                <a:latin typeface="Times New Roman" panose="02020603050405020304" pitchFamily="18" charset="0"/>
              </a:rPr>
              <a:t>також</a:t>
            </a:r>
            <a:r>
              <a:rPr lang="ru-RU" sz="1600" dirty="0">
                <a:solidFill>
                  <a:srgbClr val="000000"/>
                </a:solidFill>
                <a:latin typeface="Times New Roman" panose="02020603050405020304" pitchFamily="18" charset="0"/>
              </a:rPr>
              <a:t> </a:t>
            </a:r>
            <a:r>
              <a:rPr lang="ru-RU" sz="1600" dirty="0" err="1">
                <a:solidFill>
                  <a:srgbClr val="000000"/>
                </a:solidFill>
                <a:latin typeface="Times New Roman" panose="02020603050405020304" pitchFamily="18" charset="0"/>
              </a:rPr>
              <a:t>відомості</a:t>
            </a:r>
            <a:r>
              <a:rPr lang="ru-RU" sz="1600" dirty="0">
                <a:solidFill>
                  <a:srgbClr val="000000"/>
                </a:solidFill>
                <a:latin typeface="Times New Roman" panose="02020603050405020304" pitchFamily="18" charset="0"/>
              </a:rPr>
              <a:t>, </a:t>
            </a:r>
            <a:r>
              <a:rPr lang="ru-RU" sz="1600" dirty="0" err="1">
                <a:solidFill>
                  <a:srgbClr val="000000"/>
                </a:solidFill>
                <a:latin typeface="Times New Roman" panose="02020603050405020304" pitchFamily="18" charset="0"/>
              </a:rPr>
              <a:t>необхідні</a:t>
            </a:r>
            <a:r>
              <a:rPr lang="ru-RU" sz="1600" dirty="0">
                <a:solidFill>
                  <a:srgbClr val="000000"/>
                </a:solidFill>
                <a:latin typeface="Times New Roman" panose="02020603050405020304" pitchFamily="18" charset="0"/>
              </a:rPr>
              <a:t> для </a:t>
            </a:r>
            <a:r>
              <a:rPr lang="ru-RU" sz="1600" dirty="0" err="1">
                <a:solidFill>
                  <a:srgbClr val="000000"/>
                </a:solidFill>
                <a:latin typeface="Times New Roman" panose="02020603050405020304" pitchFamily="18" charset="0"/>
              </a:rPr>
              <a:t>проведення</a:t>
            </a:r>
            <a:r>
              <a:rPr lang="ru-RU" sz="1600" dirty="0">
                <a:solidFill>
                  <a:srgbClr val="000000"/>
                </a:solidFill>
                <a:latin typeface="Times New Roman" panose="02020603050405020304" pitchFamily="18" charset="0"/>
              </a:rPr>
              <a:t> </a:t>
            </a:r>
            <a:r>
              <a:rPr lang="ru-RU" sz="1600" dirty="0" err="1">
                <a:solidFill>
                  <a:srgbClr val="000000"/>
                </a:solidFill>
                <a:latin typeface="Times New Roman" panose="02020603050405020304" pitchFamily="18" charset="0"/>
              </a:rPr>
              <a:t>аналізу</a:t>
            </a:r>
            <a:r>
              <a:rPr lang="ru-RU" sz="1600" dirty="0">
                <a:solidFill>
                  <a:srgbClr val="000000"/>
                </a:solidFill>
                <a:latin typeface="Times New Roman" panose="02020603050405020304" pitchFamily="18" charset="0"/>
              </a:rPr>
              <a:t> </a:t>
            </a:r>
            <a:r>
              <a:rPr lang="ru-RU" sz="1600" dirty="0" err="1">
                <a:solidFill>
                  <a:srgbClr val="000000"/>
                </a:solidFill>
                <a:latin typeface="Times New Roman" panose="02020603050405020304" pitchFamily="18" charset="0"/>
              </a:rPr>
              <a:t>фінансово-господарської</a:t>
            </a:r>
            <a:r>
              <a:rPr lang="ru-RU" sz="1600" dirty="0">
                <a:solidFill>
                  <a:srgbClr val="000000"/>
                </a:solidFill>
                <a:latin typeface="Times New Roman" panose="02020603050405020304" pitchFamily="18" charset="0"/>
              </a:rPr>
              <a:t> </a:t>
            </a:r>
            <a:r>
              <a:rPr lang="ru-RU" sz="1600" dirty="0" err="1">
                <a:solidFill>
                  <a:srgbClr val="000000"/>
                </a:solidFill>
                <a:latin typeface="Times New Roman" panose="02020603050405020304" pitchFamily="18" charset="0"/>
              </a:rPr>
              <a:t>діяльності</a:t>
            </a:r>
            <a:r>
              <a:rPr lang="ru-RU" sz="1600" dirty="0">
                <a:solidFill>
                  <a:srgbClr val="000000"/>
                </a:solidFill>
                <a:latin typeface="Times New Roman" panose="02020603050405020304" pitchFamily="18" charset="0"/>
              </a:rPr>
              <a:t> </a:t>
            </a:r>
            <a:r>
              <a:rPr lang="ru-RU" sz="1600" dirty="0" err="1">
                <a:solidFill>
                  <a:srgbClr val="000000"/>
                </a:solidFill>
                <a:latin typeface="Times New Roman" panose="02020603050405020304" pitchFamily="18" charset="0"/>
              </a:rPr>
              <a:t>підприємств</a:t>
            </a:r>
            <a:r>
              <a:rPr lang="ru-RU" sz="1600" dirty="0">
                <a:solidFill>
                  <a:srgbClr val="000000"/>
                </a:solidFill>
                <a:latin typeface="Times New Roman" panose="02020603050405020304" pitchFamily="18" charset="0"/>
              </a:rPr>
              <a:t>, </a:t>
            </a:r>
            <a:r>
              <a:rPr lang="ru-RU" sz="1600" dirty="0" err="1">
                <a:solidFill>
                  <a:srgbClr val="000000"/>
                </a:solidFill>
                <a:latin typeface="Times New Roman" panose="02020603050405020304" pitchFamily="18" charset="0"/>
              </a:rPr>
              <a:t>установ</a:t>
            </a:r>
            <a:r>
              <a:rPr lang="ru-RU" sz="1600" dirty="0">
                <a:solidFill>
                  <a:srgbClr val="000000"/>
                </a:solidFill>
                <a:latin typeface="Times New Roman" panose="02020603050405020304" pitchFamily="18" charset="0"/>
              </a:rPr>
              <a:t>, </a:t>
            </a:r>
            <a:r>
              <a:rPr lang="ru-RU" sz="1600" dirty="0" err="1">
                <a:solidFill>
                  <a:srgbClr val="000000"/>
                </a:solidFill>
                <a:latin typeface="Times New Roman" panose="02020603050405020304" pitchFamily="18" charset="0"/>
              </a:rPr>
              <a:t>організацій</a:t>
            </a:r>
            <a:r>
              <a:rPr lang="ru-RU" sz="1600" dirty="0">
                <a:solidFill>
                  <a:srgbClr val="000000"/>
                </a:solidFill>
                <a:latin typeface="Times New Roman" panose="02020603050405020304" pitchFamily="18" charset="0"/>
              </a:rPr>
              <a:t> </a:t>
            </a:r>
            <a:r>
              <a:rPr lang="ru-RU" sz="1600" dirty="0" err="1">
                <a:solidFill>
                  <a:srgbClr val="000000"/>
                </a:solidFill>
                <a:latin typeface="Times New Roman" panose="02020603050405020304" pitchFamily="18" charset="0"/>
              </a:rPr>
              <a:t>незалежно</a:t>
            </a:r>
            <a:r>
              <a:rPr lang="ru-RU" sz="1600" dirty="0">
                <a:solidFill>
                  <a:srgbClr val="000000"/>
                </a:solidFill>
                <a:latin typeface="Times New Roman" panose="02020603050405020304" pitchFamily="18" charset="0"/>
              </a:rPr>
              <a:t> </a:t>
            </a:r>
            <a:r>
              <a:rPr lang="ru-RU" sz="1600" dirty="0" err="1">
                <a:solidFill>
                  <a:srgbClr val="000000"/>
                </a:solidFill>
                <a:latin typeface="Times New Roman" panose="02020603050405020304" pitchFamily="18" charset="0"/>
              </a:rPr>
              <a:t>від</a:t>
            </a:r>
            <a:r>
              <a:rPr lang="ru-RU" sz="1600" dirty="0">
                <a:solidFill>
                  <a:srgbClr val="000000"/>
                </a:solidFill>
                <a:latin typeface="Times New Roman" panose="02020603050405020304" pitchFamily="18" charset="0"/>
              </a:rPr>
              <a:t> </a:t>
            </a:r>
            <a:r>
              <a:rPr lang="ru-RU" sz="1600" dirty="0" err="1">
                <a:solidFill>
                  <a:srgbClr val="000000"/>
                </a:solidFill>
                <a:latin typeface="Times New Roman" panose="02020603050405020304" pitchFamily="18" charset="0"/>
              </a:rPr>
              <a:t>форми</a:t>
            </a:r>
            <a:r>
              <a:rPr lang="ru-RU" sz="1600" dirty="0">
                <a:solidFill>
                  <a:srgbClr val="000000"/>
                </a:solidFill>
                <a:latin typeface="Times New Roman" panose="02020603050405020304" pitchFamily="18" charset="0"/>
              </a:rPr>
              <a:t> </a:t>
            </a:r>
            <a:r>
              <a:rPr lang="ru-RU" sz="1600" dirty="0" err="1">
                <a:solidFill>
                  <a:srgbClr val="000000"/>
                </a:solidFill>
                <a:latin typeface="Times New Roman" panose="02020603050405020304" pitchFamily="18" charset="0"/>
              </a:rPr>
              <a:t>власності</a:t>
            </a:r>
            <a:r>
              <a:rPr lang="ru-RU" sz="1600" dirty="0">
                <a:solidFill>
                  <a:srgbClr val="000000"/>
                </a:solidFill>
                <a:latin typeface="Times New Roman" panose="02020603050405020304" pitchFamily="18" charset="0"/>
              </a:rPr>
              <a:t>;</a:t>
            </a:r>
          </a:p>
        </p:txBody>
      </p:sp>
    </p:spTree>
    <p:extLst>
      <p:ext uri="{BB962C8B-B14F-4D97-AF65-F5344CB8AC3E}">
        <p14:creationId xmlns:p14="http://schemas.microsoft.com/office/powerpoint/2010/main" val="248638780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Свиток: горизонтальный 3">
            <a:extLst>
              <a:ext uri="{FF2B5EF4-FFF2-40B4-BE49-F238E27FC236}">
                <a16:creationId xmlns="" xmlns:a16="http://schemas.microsoft.com/office/drawing/2014/main" id="{6F973E11-3FCD-4D0C-8A3E-ADCAC91A16A1}"/>
              </a:ext>
            </a:extLst>
          </p:cNvPr>
          <p:cNvSpPr/>
          <p:nvPr/>
        </p:nvSpPr>
        <p:spPr>
          <a:xfrm>
            <a:off x="0" y="-941032"/>
            <a:ext cx="12064753" cy="8646850"/>
          </a:xfrm>
          <a:prstGeom prst="horizontalScroll">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ru-RU">
                <a:solidFill>
                  <a:srgbClr val="000000"/>
                </a:solidFill>
                <a:latin typeface="Times New Roman" panose="02020603050405020304" pitchFamily="18" charset="0"/>
              </a:rPr>
              <a:t>18) отримувати безоплатно від платників податків, а також від установ Національного банку, банків та інших фінансових установ довідки у порядку, встановленому </a:t>
            </a:r>
            <a:r>
              <a:rPr lang="ru-RU" sz="1200" u="sng">
                <a:solidFill>
                  <a:srgbClr val="000099"/>
                </a:solidFill>
                <a:latin typeface="Times New Roman" panose="02020603050405020304" pitchFamily="18" charset="0"/>
                <a:hlinkClick r:id="rId2">
                  <a:extLst>
                    <a:ext uri="{A12FA001-AC4F-418D-AE19-62706E023703}">
                      <ahyp:hlinkClr xmlns="" xmlns:ahyp="http://schemas.microsoft.com/office/drawing/2018/hyperlinkcolor" val="tx"/>
                    </a:ext>
                  </a:extLst>
                </a:hlinkClick>
              </a:rPr>
              <a:t>Законом України</a:t>
            </a:r>
            <a:r>
              <a:rPr lang="ru-RU">
                <a:solidFill>
                  <a:srgbClr val="000000"/>
                </a:solidFill>
                <a:latin typeface="Times New Roman" panose="02020603050405020304" pitchFamily="18" charset="0"/>
              </a:rPr>
              <a:t> “Про банки і банківську діяльність” та </a:t>
            </a:r>
            <a:r>
              <a:rPr lang="ru-RU" sz="1200" u="sng">
                <a:solidFill>
                  <a:srgbClr val="000099"/>
                </a:solidFill>
                <a:latin typeface="Times New Roman" panose="02020603050405020304" pitchFamily="18" charset="0"/>
                <a:hlinkClick r:id="rId3">
                  <a:extLst>
                    <a:ext uri="{A12FA001-AC4F-418D-AE19-62706E023703}">
                      <ahyp:hlinkClr xmlns="" xmlns:ahyp="http://schemas.microsoft.com/office/drawing/2018/hyperlinkcolor" val="tx"/>
                    </a:ext>
                  </a:extLst>
                </a:hlinkClick>
              </a:rPr>
              <a:t>Податковим кодексом України</a:t>
            </a:r>
            <a:r>
              <a:rPr lang="ru-RU">
                <a:solidFill>
                  <a:srgbClr val="000000"/>
                </a:solidFill>
                <a:latin typeface="Times New Roman" panose="02020603050405020304" pitchFamily="18" charset="0"/>
              </a:rPr>
              <a:t>, довідки та/або копії документів про наявність банківських рахунків, а на підставі рішення суду - інформацію про обсяг та обіг коштів на рахунках, зокрема про ненадходження в установлені строки валютної виручки від суб’єктів господарювання, інформацію про договори боржника про зберігання цінностей або надання боржнику в майновий найм (оренду) індивідуального банківського сейфа, що охороняється банком;</a:t>
            </a:r>
          </a:p>
          <a:p>
            <a:pPr algn="just"/>
            <a:r>
              <a:rPr lang="ru-RU">
                <a:solidFill>
                  <a:srgbClr val="000000"/>
                </a:solidFill>
                <a:latin typeface="Times New Roman" panose="02020603050405020304" pitchFamily="18" charset="0"/>
              </a:rPr>
              <a:t>19) отримувати безоплатно від органів державної влади, Національного банку, органів місцевого самоврядування, інших суб’єктів під час виконання ними владних управлінських функцій відповідно до законодавства, зокрема на виконання делегованих повноважень, від юридичних осіб, фізичних осіб - підприємців, самозайнятих осіб, податкових агентів, фізичних осіб інформацію, необхідну для забезпечення реєстрації та обліку платників податків (платників єдиного внеску), об’єктів оподаткування та об’єктів, пов’язаних з оподаткуванням, для формування та ведення реєстрів, банків і баз даних, ведення яких покладено законодавством на ДПС;</a:t>
            </a:r>
          </a:p>
          <a:p>
            <a:pPr algn="just"/>
            <a:r>
              <a:rPr lang="ru-RU">
                <a:solidFill>
                  <a:srgbClr val="000000"/>
                </a:solidFill>
                <a:latin typeface="Times New Roman" panose="02020603050405020304" pitchFamily="18" charset="0"/>
              </a:rPr>
              <a:t>20) отримувати від нотаріусів на письмові запити інформацію про вступ фізичної особи у права спадкоємця з обов’язковим зазначенням повних даних про таку особу та даних про майно, отримане за правом спадкування;</a:t>
            </a:r>
          </a:p>
          <a:p>
            <a:pPr algn="just"/>
            <a:r>
              <a:rPr lang="ru-RU">
                <a:solidFill>
                  <a:srgbClr val="000000"/>
                </a:solidFill>
                <a:latin typeface="Times New Roman" panose="02020603050405020304" pitchFamily="18" charset="0"/>
              </a:rPr>
              <a:t>21) стягувати з установ банків та інших фінансових установ пеню за несвоєчасне виконання ними рішень суду та доручень платників податків про сплату податків, зборів, платежів;</a:t>
            </a:r>
          </a:p>
          <a:p>
            <a:pPr algn="just"/>
            <a:r>
              <a:rPr lang="ru-RU">
                <a:solidFill>
                  <a:srgbClr val="000000"/>
                </a:solidFill>
                <a:latin typeface="Times New Roman" panose="02020603050405020304" pitchFamily="18" charset="0"/>
              </a:rPr>
              <a:t>22) вчиняти правочини, спрямовані на забезпечення виконання функцій, передбачених законодавством;</a:t>
            </a:r>
          </a:p>
        </p:txBody>
      </p:sp>
    </p:spTree>
    <p:extLst>
      <p:ext uri="{BB962C8B-B14F-4D97-AF65-F5344CB8AC3E}">
        <p14:creationId xmlns:p14="http://schemas.microsoft.com/office/powerpoint/2010/main" val="30683369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лачко с текстом: овальное 1">
            <a:extLst>
              <a:ext uri="{FF2B5EF4-FFF2-40B4-BE49-F238E27FC236}">
                <a16:creationId xmlns="" xmlns:a16="http://schemas.microsoft.com/office/drawing/2014/main" id="{C8892FF6-FF8D-4172-ABFB-7427A3F26878}"/>
              </a:ext>
            </a:extLst>
          </p:cNvPr>
          <p:cNvSpPr/>
          <p:nvPr/>
        </p:nvSpPr>
        <p:spPr>
          <a:xfrm>
            <a:off x="-17755" y="-97654"/>
            <a:ext cx="12209755" cy="7572652"/>
          </a:xfrm>
          <a:prstGeom prst="wedgeEllipse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ru-RU">
                <a:solidFill>
                  <a:srgbClr val="000000"/>
                </a:solidFill>
                <a:latin typeface="Times New Roman" panose="02020603050405020304" pitchFamily="18" charset="0"/>
              </a:rPr>
              <a:t>23) здійснювати щоденну обробку даних та інформації електронного кабінету, необхідних для виконання покладених на ДПС функцій з адміністрування податкового законодавства, законодавства щодо адміністрування єдиного внеску та законодавства з інших питань, контроль за дотриманням якого покладено на ДПС, що включає, зокрема, прийняття, обробку та аналіз документів і даних платників податків (платників єдиного внеску), здійснення повноважень, передбачених законом, які можуть бути реалізовані в електронній формі за допомогою засобів електронного зв’язку;</a:t>
            </a:r>
          </a:p>
          <a:p>
            <a:pPr algn="just"/>
            <a:r>
              <a:rPr lang="ru-RU">
                <a:solidFill>
                  <a:srgbClr val="000000"/>
                </a:solidFill>
                <a:latin typeface="Times New Roman" panose="02020603050405020304" pitchFamily="18" charset="0"/>
              </a:rPr>
              <a:t>24) залучати в установленому порядку міжнародно-технічну допомогу відповідно до міжнародних договорів України;</a:t>
            </a:r>
          </a:p>
          <a:p>
            <a:pPr algn="just"/>
            <a:r>
              <a:rPr lang="ru-RU">
                <a:solidFill>
                  <a:srgbClr val="000000"/>
                </a:solidFill>
                <a:latin typeface="Times New Roman" panose="02020603050405020304" pitchFamily="18" charset="0"/>
              </a:rPr>
              <a:t>25) залучати в установленому порядку до виконання окремих робіт, участі у вивченні окремих питань вчених і фахівців, працівників центральних та місцевих органів виконавчої влади, а також підприємств, установ, організацій (за погодженням з їх керівниками);</a:t>
            </a:r>
          </a:p>
          <a:p>
            <a:pPr algn="just"/>
            <a:r>
              <a:rPr lang="ru-RU">
                <a:solidFill>
                  <a:srgbClr val="000000"/>
                </a:solidFill>
                <a:latin typeface="Times New Roman" panose="02020603050405020304" pitchFamily="18" charset="0"/>
              </a:rPr>
              <a:t>26) скликати наради, утворювати комісії та робочі групи, проводити наукові конференції, семінари з питань, що належать до компетенції ДПС;</a:t>
            </a:r>
          </a:p>
          <a:p>
            <a:pPr algn="just"/>
            <a:r>
              <a:rPr lang="ru-RU">
                <a:solidFill>
                  <a:srgbClr val="000000"/>
                </a:solidFill>
                <a:latin typeface="Times New Roman" panose="02020603050405020304" pitchFamily="18" charset="0"/>
              </a:rPr>
              <a:t>27) користуватися відповідними інформаційними базами даних державних органів, державною системою урядового зв’язку та іншими технічними засобами;</a:t>
            </a:r>
          </a:p>
          <a:p>
            <a:pPr algn="just"/>
            <a:r>
              <a:rPr lang="ru-RU">
                <a:solidFill>
                  <a:srgbClr val="000000"/>
                </a:solidFill>
                <a:latin typeface="Times New Roman" panose="02020603050405020304" pitchFamily="18" charset="0"/>
              </a:rPr>
              <a:t>28) звертатися у передбачених законом випадках до суду.</a:t>
            </a:r>
          </a:p>
          <a:p>
            <a:pPr algn="just"/>
            <a:r>
              <a:rPr lang="ru-RU">
                <a:solidFill>
                  <a:srgbClr val="000000"/>
                </a:solidFill>
                <a:latin typeface="Times New Roman" panose="02020603050405020304" pitchFamily="18" charset="0"/>
              </a:rPr>
              <a:t>Посадові особи ДПС користуються правами, передбаченими законом.</a:t>
            </a:r>
          </a:p>
        </p:txBody>
      </p:sp>
    </p:spTree>
    <p:extLst>
      <p:ext uri="{BB962C8B-B14F-4D97-AF65-F5344CB8AC3E}">
        <p14:creationId xmlns:p14="http://schemas.microsoft.com/office/powerpoint/2010/main" val="358841491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багетная рамка 1">
            <a:extLst>
              <a:ext uri="{FF2B5EF4-FFF2-40B4-BE49-F238E27FC236}">
                <a16:creationId xmlns="" xmlns:a16="http://schemas.microsoft.com/office/drawing/2014/main" id="{D71167B1-E9DA-48C0-B6C7-B8E7CEB3156F}"/>
              </a:ext>
            </a:extLst>
          </p:cNvPr>
          <p:cNvSpPr/>
          <p:nvPr/>
        </p:nvSpPr>
        <p:spPr>
          <a:xfrm>
            <a:off x="523783" y="204186"/>
            <a:ext cx="11008310" cy="1624614"/>
          </a:xfrm>
          <a:prstGeom prst="bevel">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a:solidFill>
                  <a:srgbClr val="002060"/>
                </a:solidFill>
              </a:rPr>
              <a:t>7. ДПС здійснює повноваження безпосередньо та через утворені в установленому порядку її територіальні органи. ДПС та її територіальні органи є контролюючими органами (органами доходів і зборів).</a:t>
            </a:r>
          </a:p>
        </p:txBody>
      </p:sp>
      <p:sp>
        <p:nvSpPr>
          <p:cNvPr id="3" name="Прямоугольник: багетная рамка 2">
            <a:extLst>
              <a:ext uri="{FF2B5EF4-FFF2-40B4-BE49-F238E27FC236}">
                <a16:creationId xmlns="" xmlns:a16="http://schemas.microsoft.com/office/drawing/2014/main" id="{DEABD4C6-EAF9-46E2-826C-4BA3433520C9}"/>
              </a:ext>
            </a:extLst>
          </p:cNvPr>
          <p:cNvSpPr/>
          <p:nvPr/>
        </p:nvSpPr>
        <p:spPr>
          <a:xfrm>
            <a:off x="523783" y="1944210"/>
            <a:ext cx="11008310" cy="2130641"/>
          </a:xfrm>
          <a:prstGeom prst="bevel">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a:solidFill>
                  <a:srgbClr val="002060"/>
                </a:solidFill>
                <a:latin typeface="Times New Roman" panose="02020603050405020304" pitchFamily="18" charset="0"/>
              </a:rPr>
              <a:t>8. ДПС під час виконання покладених на неї завдань взаємодіє в установленому порядку з іншими державними органами, допоміжними органами і службами, утвореними Президентом України, тимчасовими консультативними, дорадчими та іншими допоміжними органами, утвореними Кабінетом Міністрів України, органами місцевого самоврядування, об’єднаннями громадян, громадськими спілками, профспілками та організаціями роботодавців, відповідними органами іноземних держав і міжнародних організацій, а також підприємствами, установами, організаціями.</a:t>
            </a:r>
            <a:endParaRPr lang="ru-RU">
              <a:solidFill>
                <a:srgbClr val="002060"/>
              </a:solidFill>
            </a:endParaRPr>
          </a:p>
        </p:txBody>
      </p:sp>
      <p:sp>
        <p:nvSpPr>
          <p:cNvPr id="4" name="Прямоугольник: багетная рамка 3">
            <a:extLst>
              <a:ext uri="{FF2B5EF4-FFF2-40B4-BE49-F238E27FC236}">
                <a16:creationId xmlns="" xmlns:a16="http://schemas.microsoft.com/office/drawing/2014/main" id="{8AA734A4-79DB-4706-A7BC-D1870639780B}"/>
              </a:ext>
            </a:extLst>
          </p:cNvPr>
          <p:cNvSpPr/>
          <p:nvPr/>
        </p:nvSpPr>
        <p:spPr>
          <a:xfrm>
            <a:off x="523783" y="4314548"/>
            <a:ext cx="11008310" cy="2246050"/>
          </a:xfrm>
          <a:prstGeom prst="bevel">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ru-RU">
                <a:solidFill>
                  <a:srgbClr val="002060"/>
                </a:solidFill>
                <a:latin typeface="Times New Roman" panose="02020603050405020304" pitchFamily="18" charset="0"/>
              </a:rPr>
              <a:t>9. ДПС в межах повноважень, передбачених законом, на основі і на виконання </a:t>
            </a:r>
            <a:r>
              <a:rPr lang="ru-RU" sz="1200" u="sng">
                <a:solidFill>
                  <a:srgbClr val="002060"/>
                </a:solidFill>
                <a:latin typeface="Times New Roman" panose="02020603050405020304" pitchFamily="18" charset="0"/>
                <a:hlinkClick r:id="rId2">
                  <a:extLst>
                    <a:ext uri="{A12FA001-AC4F-418D-AE19-62706E023703}">
                      <ahyp:hlinkClr xmlns="" xmlns:ahyp="http://schemas.microsoft.com/office/drawing/2018/hyperlinkcolor" val="tx"/>
                    </a:ext>
                  </a:extLst>
                </a:hlinkClick>
              </a:rPr>
              <a:t>Конституції</a:t>
            </a:r>
            <a:r>
              <a:rPr lang="ru-RU">
                <a:solidFill>
                  <a:srgbClr val="002060"/>
                </a:solidFill>
                <a:latin typeface="Times New Roman" panose="02020603050405020304" pitchFamily="18" charset="0"/>
              </a:rPr>
              <a:t> та законів України, актів Президента України та постанов Верховної Ради України, прийнятих відповідно до Конституції та законів України, актів Кабінету Міністрів України, наказів Мінфіну видає накази організаційно-розпорядчого характеру, організовує та контролює їх виконання.</a:t>
            </a:r>
          </a:p>
          <a:p>
            <a:pPr algn="just"/>
            <a:r>
              <a:rPr lang="ru-RU">
                <a:solidFill>
                  <a:srgbClr val="002060"/>
                </a:solidFill>
                <a:latin typeface="Times New Roman" panose="02020603050405020304" pitchFamily="18" charset="0"/>
              </a:rPr>
              <a:t>Накази ДПС можуть бути скасовані Кабінетом Міністрів України повністю чи в окремій частині.</a:t>
            </a:r>
          </a:p>
        </p:txBody>
      </p:sp>
    </p:spTree>
    <p:extLst>
      <p:ext uri="{BB962C8B-B14F-4D97-AF65-F5344CB8AC3E}">
        <p14:creationId xmlns:p14="http://schemas.microsoft.com/office/powerpoint/2010/main" val="392814579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багетная рамка 1">
            <a:extLst>
              <a:ext uri="{FF2B5EF4-FFF2-40B4-BE49-F238E27FC236}">
                <a16:creationId xmlns="" xmlns:a16="http://schemas.microsoft.com/office/drawing/2014/main" id="{573C5F7C-7173-47FA-B3B5-527CAC3000E2}"/>
              </a:ext>
            </a:extLst>
          </p:cNvPr>
          <p:cNvSpPr/>
          <p:nvPr/>
        </p:nvSpPr>
        <p:spPr>
          <a:xfrm>
            <a:off x="310718" y="745724"/>
            <a:ext cx="11088210" cy="4678532"/>
          </a:xfrm>
          <a:prstGeom prst="bevel">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8000" smtClean="0">
                <a:solidFill>
                  <a:srgbClr val="002060"/>
                </a:solidFill>
              </a:rPr>
              <a:t>Дякуємо </a:t>
            </a:r>
            <a:r>
              <a:rPr lang="uk-UA" sz="8000" dirty="0">
                <a:solidFill>
                  <a:srgbClr val="002060"/>
                </a:solidFill>
              </a:rPr>
              <a:t>за увагу!!!</a:t>
            </a:r>
            <a:endParaRPr lang="ru-RU" sz="8000" dirty="0">
              <a:solidFill>
                <a:srgbClr val="002060"/>
              </a:solidFill>
            </a:endParaRPr>
          </a:p>
        </p:txBody>
      </p:sp>
    </p:spTree>
    <p:extLst>
      <p:ext uri="{BB962C8B-B14F-4D97-AF65-F5344CB8AC3E}">
        <p14:creationId xmlns:p14="http://schemas.microsoft.com/office/powerpoint/2010/main" val="237071268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Мэдисон">
  <a:themeElements>
    <a:clrScheme name="Madison">
      <a:dk1>
        <a:sysClr val="windowText" lastClr="000000"/>
      </a:dk1>
      <a:lt1>
        <a:sysClr val="window" lastClr="FFFFFF"/>
      </a:lt1>
      <a:dk2>
        <a:srgbClr val="1F2D29"/>
      </a:dk2>
      <a:lt2>
        <a:srgbClr val="C5FAEB"/>
      </a:lt2>
      <a:accent1>
        <a:srgbClr val="A1D68B"/>
      </a:accent1>
      <a:accent2>
        <a:srgbClr val="5EC795"/>
      </a:accent2>
      <a:accent3>
        <a:srgbClr val="4DADCF"/>
      </a:accent3>
      <a:accent4>
        <a:srgbClr val="CDB756"/>
      </a:accent4>
      <a:accent5>
        <a:srgbClr val="E29C36"/>
      </a:accent5>
      <a:accent6>
        <a:srgbClr val="8EC0C1"/>
      </a:accent6>
      <a:hlink>
        <a:srgbClr val="6D9D9B"/>
      </a:hlink>
      <a:folHlink>
        <a:srgbClr val="6D8583"/>
      </a:folHlink>
    </a:clrScheme>
    <a:fontScheme name="Madison">
      <a:majorFont>
        <a:latin typeface="Arial" panose="020B0604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panose="020B06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adison">
      <a:fillStyleLst>
        <a:solidFill>
          <a:schemeClr val="phClr"/>
        </a:solidFill>
        <a:gradFill rotWithShape="1">
          <a:gsLst>
            <a:gs pos="0">
              <a:schemeClr val="phClr">
                <a:tint val="48000"/>
                <a:alpha val="88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4000"/>
                <a:satMod val="130000"/>
                <a:lumMod val="92000"/>
              </a:schemeClr>
            </a:gs>
            <a:gs pos="100000">
              <a:schemeClr val="phClr">
                <a:shade val="76000"/>
                <a:satMod val="130000"/>
                <a:lumMod val="88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blipFill rotWithShape="1">
          <a:blip xmlns:r="http://schemas.openxmlformats.org/officeDocument/2006/relationships" r:embed="rId1"/>
          <a:stretch/>
        </a:blipFill>
      </a:bgFillStyleLst>
    </a:fmtScheme>
  </a:themeElements>
  <a:objectDefaults/>
  <a:extraClrSchemeLst/>
  <a:extLst>
    <a:ext uri="{05A4C25C-085E-4340-85A3-A5531E510DB2}">
      <thm15:themeFamily xmlns:thm15="http://schemas.microsoft.com/office/thememl/2012/main" name="Office_36806605_TF45439525.potx" id="{6D23CC2B-3B75-49FE-8DCD-75DC08722ABC}" vid="{D72B036A-01A9-4E1A-90B6-3EF7EFCB5132}"/>
    </a:ext>
  </a:extLst>
</a:theme>
</file>

<file path=ppt/theme/theme2.xml><?xml version="1.0" encoding="utf-8"?>
<a:theme xmlns:a="http://schemas.openxmlformats.org/drawingml/2006/main" name="Тема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Тема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1" ma:contentTypeDescription="Create a new document." ma:contentTypeScope="" ma:versionID="9677210f24a1be23c92c90fd886aa0aa">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60e05723c5c1908df1a1a4ebf11d344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MediaServiceKeyPoints xmlns="71af3243-3dd4-4a8d-8c0d-dd76da1f02a5"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A15A3BA9-6D02-4532-AB7C-88A97C6EE27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6E38766F-4A4C-4A97-A586-D473DB738966}">
  <ds:schemaRefs>
    <ds:schemaRef ds:uri="http://schemas.microsoft.com/office/2006/metadata/properties"/>
    <ds:schemaRef ds:uri="http://schemas.microsoft.com/office/infopath/2007/PartnerControls"/>
    <ds:schemaRef ds:uri="71af3243-3dd4-4a8d-8c0d-dd76da1f02a5"/>
  </ds:schemaRefs>
</ds:datastoreItem>
</file>

<file path=customXml/itemProps3.xml><?xml version="1.0" encoding="utf-8"?>
<ds:datastoreItem xmlns:ds="http://schemas.openxmlformats.org/officeDocument/2006/customXml" ds:itemID="{209D4EA3-187B-4130-8E4D-A4F81F967848}">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Оформление Мэдисон</Template>
  <TotalTime>0</TotalTime>
  <Words>3635</Words>
  <Application>Microsoft Office PowerPoint</Application>
  <PresentationFormat>Широкоэкранный</PresentationFormat>
  <Paragraphs>141</Paragraphs>
  <Slides>25</Slides>
  <Notes>1</Notes>
  <HiddenSlides>0</HiddenSlides>
  <MMClips>0</MMClips>
  <ScaleCrop>false</ScaleCrop>
  <HeadingPairs>
    <vt:vector size="6" baseType="variant">
      <vt:variant>
        <vt:lpstr>Использованные шрифты</vt:lpstr>
      </vt:variant>
      <vt:variant>
        <vt:i4>6</vt:i4>
      </vt:variant>
      <vt:variant>
        <vt:lpstr>Тема</vt:lpstr>
      </vt:variant>
      <vt:variant>
        <vt:i4>1</vt:i4>
      </vt:variant>
      <vt:variant>
        <vt:lpstr>Заголовки слайдов</vt:lpstr>
      </vt:variant>
      <vt:variant>
        <vt:i4>25</vt:i4>
      </vt:variant>
    </vt:vector>
  </HeadingPairs>
  <TitlesOfParts>
    <vt:vector size="32" baseType="lpstr">
      <vt:lpstr>Arial</vt:lpstr>
      <vt:lpstr>Calibri</vt:lpstr>
      <vt:lpstr>MS Shell Dlg 2</vt:lpstr>
      <vt:lpstr>Times New Roman</vt:lpstr>
      <vt:lpstr>Wingdings</vt:lpstr>
      <vt:lpstr>Wingdings 3</vt:lpstr>
      <vt:lpstr>Мэдисон</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2019-11-05T15:55:48Z</dcterms:created>
  <dcterms:modified xsi:type="dcterms:W3CDTF">2020-02-15T19:06:04Z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